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77" r:id="rId7"/>
    <p:sldId id="273" r:id="rId8"/>
    <p:sldId id="272" r:id="rId9"/>
    <p:sldId id="274" r:id="rId10"/>
    <p:sldId id="275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1" r:id="rId20"/>
    <p:sldId id="276" r:id="rId21"/>
    <p:sldId id="280" r:id="rId22"/>
    <p:sldId id="282" r:id="rId23"/>
    <p:sldId id="281" r:id="rId24"/>
    <p:sldId id="283" r:id="rId25"/>
    <p:sldId id="278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3"/>
    <a:srgbClr val="DF6901"/>
    <a:srgbClr val="12100E"/>
    <a:srgbClr val="008F43"/>
    <a:srgbClr val="E9662B"/>
    <a:srgbClr val="FFFF99"/>
    <a:srgbClr val="FF9966"/>
    <a:srgbClr val="CC3300"/>
    <a:srgbClr val="DE792E"/>
    <a:srgbClr val="66D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277" autoAdjust="0"/>
  </p:normalViewPr>
  <p:slideViewPr>
    <p:cSldViewPr snapToGrid="0">
      <p:cViewPr>
        <p:scale>
          <a:sx n="50" d="100"/>
          <a:sy n="50" d="100"/>
        </p:scale>
        <p:origin x="864" y="648"/>
      </p:cViewPr>
      <p:guideLst>
        <p:guide orient="horz" pos="2183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5503-CFA9-4AB0-B21B-1CCB7DFB9E66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F859D-6F29-49A9-8688-E941A1DB0A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4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A1168-DF9C-5A71-2360-82B7CC5E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047037-C024-E9B9-66A1-6EDBFACC6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3F371F-8B07-792B-2C76-A02652A1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94323B-1C31-B3E6-352D-F1F66B3F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B3F31-45BA-2211-6050-C899687B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9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CE66D-56A1-EBE9-00ED-06413A36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4C298E-C777-895D-4C1D-809BB5227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13C92B-6F13-1BA8-D730-7C5EEF99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DA398F-399F-034F-9C92-6F7C07F7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420053-95A6-9ED0-C36B-7B7EB4E3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50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8CC1DE-DFC7-ECF5-F479-74AB87688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659E4D-22D2-38DC-3BA9-F4970AA67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D2E9F3-A8C0-37FC-A517-5733932F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5E7FB-A5BC-29A3-80F2-45ED6AB5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E14CE2-53B4-23E5-DCB7-B0EA96BC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27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9F01A-4F4B-1678-DC82-8B8FE59B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2673F-EF8E-220A-B8EA-2C0868A5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8727-829E-DDCE-4737-0E1AAD19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F9BE3B-F3C2-756E-4F4F-23DB3DE5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7C059-9348-D17C-8D72-D05B82FB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5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FFC01-A4F6-C3EF-0AB8-1DD1D6FC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614FBB-6106-3C96-A4C3-F2F975AE5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6FB6D-9114-B044-1D65-87463F5A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4274D7-F6B6-1522-1CD2-2ABDD5DC5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54F329-23A7-5BCF-7150-BA3DEA32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46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9EEC-8C85-BA53-6CD8-ED5782DB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4758A-19BA-2CA7-4129-23685F9C2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831EC0-0093-5D72-5DB7-42CC36E57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9131DB-9706-5CB6-773C-DA3ED742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26BC99-F2AA-7361-3DF9-2248C721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A4078E-646C-2ECD-3B34-FB02D8DD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04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8F53E-FCF2-E59D-A06E-F2E653D9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9A1BA0-B24A-4D93-890A-CB3BA5872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6DD69F-BB85-FE13-A134-06FEEDFBF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8E11F7-C6D7-2BF0-27CF-CE5CA54D7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D2C317-5B39-3283-87ED-82C81A65C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5647A87-D064-2ED3-2046-BE98A1891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F7847A-8503-DA20-1B9D-8203FB4B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5571C0-E75E-0199-8AC1-164E1BDA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79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A916F-4ADB-68A2-98C9-1F1217AB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5CBBAD-69DC-DA88-1918-C411B04A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A23CDD-D080-0E10-196D-3D202587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27CD88-A92A-0B77-A5FF-1696B51A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56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69C34C-35FC-B95D-A283-520C813E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7D42162-3E87-82FA-20E0-D39BCDC0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29B19D-8653-47BC-D57B-2F776A24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17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F8FDF-2AE7-6FFD-24F2-042AEB2F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D941BF-81FA-14BF-075C-A8208336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3267CF-7B45-7267-0090-E4C1CF778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1BC643-8F6E-021F-80FD-427CF810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52F0CB-CECE-98B2-66C0-6EFD1E4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16B1CD-F9B7-22D8-ABB8-4337B20E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8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62C1A-8B9D-113C-30EE-81C80E1F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8E3E61-C82F-AF6F-67C0-07F000018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D48FFD-E4DC-6FA1-CEC8-B53E53B8F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B5E91C-18AB-7431-D271-8E39E921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7D9D3D-E3BD-24C5-D209-AEB3381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6D5AF-0502-59D5-62CB-3BAD565C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1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67D3FC-53A1-510D-1B04-22A2DEFA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B9C9EA-F5AF-75C8-9EA1-16B9784B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AAF60-3963-8460-0CAC-68A39EDA3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F55C4-308E-44A1-9A49-D7D2887E8A7A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40265-E8BA-9955-BFCE-EF7E6504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0558A0-F23F-0A7D-DB29-29DA5FD38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5DFCA1-91FB-41EA-8E83-3D4F0F76DB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02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47B178-3B49-6192-E99C-14D93B72FF2E}"/>
              </a:ext>
            </a:extLst>
          </p:cNvPr>
          <p:cNvSpPr txBox="1"/>
          <p:nvPr/>
        </p:nvSpPr>
        <p:spPr>
          <a:xfrm>
            <a:off x="2800668" y="3357791"/>
            <a:ext cx="6663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Vitalis</a:t>
            </a:r>
            <a:endParaRPr lang="pt-BR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602B66-5002-B07A-4BEA-32DE1ECC216F}"/>
              </a:ext>
            </a:extLst>
          </p:cNvPr>
          <p:cNvSpPr txBox="1"/>
          <p:nvPr/>
        </p:nvSpPr>
        <p:spPr>
          <a:xfrm>
            <a:off x="2800668" y="3428999"/>
            <a:ext cx="6663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solidFill>
                  <a:srgbClr val="AA3E2C"/>
                </a:solidFill>
                <a:latin typeface="Harlow Solid Italic" panose="04030604020F02020D02" pitchFamily="82" charset="0"/>
              </a:rPr>
              <a:t>Vitalis</a:t>
            </a:r>
            <a:endParaRPr lang="pt-BR" sz="800" dirty="0">
              <a:solidFill>
                <a:srgbClr val="AA3E2C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6170E942-7C33-2A12-CD0E-9B793FAE4B79}"/>
              </a:ext>
            </a:extLst>
          </p:cNvPr>
          <p:cNvSpPr/>
          <p:nvPr/>
        </p:nvSpPr>
        <p:spPr>
          <a:xfrm>
            <a:off x="5922381" y="3206665"/>
            <a:ext cx="391531" cy="444669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Meio-quadro 2">
            <a:extLst>
              <a:ext uri="{FF2B5EF4-FFF2-40B4-BE49-F238E27FC236}">
                <a16:creationId xmlns:a16="http://schemas.microsoft.com/office/drawing/2014/main" id="{198A4C16-D6EC-AFED-B9B6-DD485C506164}"/>
              </a:ext>
            </a:extLst>
          </p:cNvPr>
          <p:cNvSpPr/>
          <p:nvPr/>
        </p:nvSpPr>
        <p:spPr>
          <a:xfrm rot="10800000">
            <a:off x="5939034" y="3206665"/>
            <a:ext cx="386957" cy="444669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02B8E4F-D551-F573-834D-DBEF60794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21" y="2069842"/>
            <a:ext cx="3162984" cy="31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DC7F-158B-2DFB-80C7-E90CB2A85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B9488FD7-09BD-E3D5-904B-035F9D6C8F01}"/>
              </a:ext>
            </a:extLst>
          </p:cNvPr>
          <p:cNvSpPr/>
          <p:nvPr/>
        </p:nvSpPr>
        <p:spPr>
          <a:xfrm>
            <a:off x="479734" y="526838"/>
            <a:ext cx="9893952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1F9268-DFA0-0BB3-61F0-575B961CFD01}"/>
              </a:ext>
            </a:extLst>
          </p:cNvPr>
          <p:cNvSpPr/>
          <p:nvPr/>
        </p:nvSpPr>
        <p:spPr>
          <a:xfrm>
            <a:off x="673562" y="751438"/>
            <a:ext cx="2811780" cy="5410653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4800" dirty="0">
                <a:solidFill>
                  <a:srgbClr val="12100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LIBS:</a:t>
            </a:r>
          </a:p>
          <a:p>
            <a:endParaRPr lang="pt-BR" sz="4800" dirty="0">
              <a:solidFill>
                <a:srgbClr val="12100E"/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2100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EXPRESS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2100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MySQL2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12100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SerialPort</a:t>
            </a:r>
            <a:endParaRPr lang="pt-BR" dirty="0">
              <a:solidFill>
                <a:srgbClr val="12100E"/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5473DBA-11DD-E1F5-BD5D-C065B523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57" y="1757742"/>
            <a:ext cx="6473372" cy="3415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Meio-quadro 20">
            <a:extLst>
              <a:ext uri="{FF2B5EF4-FFF2-40B4-BE49-F238E27FC236}">
                <a16:creationId xmlns:a16="http://schemas.microsoft.com/office/drawing/2014/main" id="{E0E17FD3-EC34-5C9F-EFAD-C7B18B05F26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Meio-quadro 3">
            <a:extLst>
              <a:ext uri="{FF2B5EF4-FFF2-40B4-BE49-F238E27FC236}">
                <a16:creationId xmlns:a16="http://schemas.microsoft.com/office/drawing/2014/main" id="{AAA72984-4BB9-B71C-C17A-6579A58A724C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9208D14-ECF0-3E52-65D0-C92DF843B007}"/>
              </a:ext>
            </a:extLst>
          </p:cNvPr>
          <p:cNvSpPr/>
          <p:nvPr/>
        </p:nvSpPr>
        <p:spPr>
          <a:xfrm>
            <a:off x="11105894" y="545332"/>
            <a:ext cx="540000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E1F8F5D-707E-1339-7842-CABAF15712C3}"/>
              </a:ext>
            </a:extLst>
          </p:cNvPr>
          <p:cNvSpPr/>
          <p:nvPr/>
        </p:nvSpPr>
        <p:spPr>
          <a:xfrm>
            <a:off x="10469790" y="2426977"/>
            <a:ext cx="540000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E8ED2A7-16E3-E561-F72E-340D4445F7E5}"/>
              </a:ext>
            </a:extLst>
          </p:cNvPr>
          <p:cNvSpPr/>
          <p:nvPr/>
        </p:nvSpPr>
        <p:spPr>
          <a:xfrm>
            <a:off x="10469790" y="545332"/>
            <a:ext cx="540000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931F960-6F33-100D-3F22-8C14FAF3F2FA}"/>
              </a:ext>
            </a:extLst>
          </p:cNvPr>
          <p:cNvSpPr/>
          <p:nvPr/>
        </p:nvSpPr>
        <p:spPr>
          <a:xfrm>
            <a:off x="10469790" y="4308622"/>
            <a:ext cx="540000" cy="20225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D0F4C87-C911-D689-EDBA-0BF4D0DB32B3}"/>
              </a:ext>
            </a:extLst>
          </p:cNvPr>
          <p:cNvSpPr txBox="1"/>
          <p:nvPr/>
        </p:nvSpPr>
        <p:spPr>
          <a:xfrm>
            <a:off x="10827600" y="563351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7170C5C-BB37-CAED-80C5-7E73B9784219}"/>
              </a:ext>
            </a:extLst>
          </p:cNvPr>
          <p:cNvSpPr txBox="1"/>
          <p:nvPr/>
        </p:nvSpPr>
        <p:spPr>
          <a:xfrm>
            <a:off x="10346968" y="458948"/>
            <a:ext cx="76905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ED0D2DE-A738-4CFE-1F85-A5B9B1BFC3CC}"/>
              </a:ext>
            </a:extLst>
          </p:cNvPr>
          <p:cNvSpPr txBox="1"/>
          <p:nvPr/>
        </p:nvSpPr>
        <p:spPr>
          <a:xfrm>
            <a:off x="10346968" y="2476024"/>
            <a:ext cx="76905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19FAF6-D7EA-6670-9DF0-4E7762680355}"/>
              </a:ext>
            </a:extLst>
          </p:cNvPr>
          <p:cNvSpPr txBox="1"/>
          <p:nvPr/>
        </p:nvSpPr>
        <p:spPr>
          <a:xfrm>
            <a:off x="10420032" y="4469468"/>
            <a:ext cx="62292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24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04486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36831-1A4A-A7F1-D0C5-BC13587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eio-quadro 19">
            <a:extLst>
              <a:ext uri="{FF2B5EF4-FFF2-40B4-BE49-F238E27FC236}">
                <a16:creationId xmlns:a16="http://schemas.microsoft.com/office/drawing/2014/main" id="{E5B98BF1-2878-0467-8318-C7E33CD9B0A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Meio-quadro 3">
            <a:extLst>
              <a:ext uri="{FF2B5EF4-FFF2-40B4-BE49-F238E27FC236}">
                <a16:creationId xmlns:a16="http://schemas.microsoft.com/office/drawing/2014/main" id="{83FDF4DD-B073-76B1-CFE5-47A4F804213F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C1BEBCC-8798-63FD-15CF-931850C21C99}"/>
              </a:ext>
            </a:extLst>
          </p:cNvPr>
          <p:cNvSpPr/>
          <p:nvPr/>
        </p:nvSpPr>
        <p:spPr>
          <a:xfrm>
            <a:off x="479734" y="526838"/>
            <a:ext cx="540000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B0D616-AB2F-D315-37F3-C4E599F7A66A}"/>
              </a:ext>
            </a:extLst>
          </p:cNvPr>
          <p:cNvSpPr/>
          <p:nvPr/>
        </p:nvSpPr>
        <p:spPr>
          <a:xfrm>
            <a:off x="11105894" y="545332"/>
            <a:ext cx="540000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A9B9C4-9622-CC1F-D913-0F138BA9E38C}"/>
              </a:ext>
            </a:extLst>
          </p:cNvPr>
          <p:cNvSpPr/>
          <p:nvPr/>
        </p:nvSpPr>
        <p:spPr>
          <a:xfrm>
            <a:off x="1115838" y="2426977"/>
            <a:ext cx="9893952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20744EE-7DD9-4769-818E-ECE20FAD2B45}"/>
              </a:ext>
            </a:extLst>
          </p:cNvPr>
          <p:cNvSpPr/>
          <p:nvPr/>
        </p:nvSpPr>
        <p:spPr>
          <a:xfrm>
            <a:off x="1115838" y="545332"/>
            <a:ext cx="9893952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EE287B-3443-9082-1AE2-3719728383D8}"/>
              </a:ext>
            </a:extLst>
          </p:cNvPr>
          <p:cNvSpPr/>
          <p:nvPr/>
        </p:nvSpPr>
        <p:spPr>
          <a:xfrm>
            <a:off x="1115838" y="4308622"/>
            <a:ext cx="9893952" cy="20225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7C7BA9-AC59-2BE2-3526-5D2C36B9BEB3}"/>
              </a:ext>
            </a:extLst>
          </p:cNvPr>
          <p:cNvSpPr txBox="1"/>
          <p:nvPr/>
        </p:nvSpPr>
        <p:spPr>
          <a:xfrm>
            <a:off x="10827600" y="526019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094478-2F3F-D1E5-7D40-8A4EDE8E9AD9}"/>
              </a:ext>
            </a:extLst>
          </p:cNvPr>
          <p:cNvSpPr txBox="1"/>
          <p:nvPr/>
        </p:nvSpPr>
        <p:spPr>
          <a:xfrm>
            <a:off x="164283" y="563351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A8E1D22-4C6B-70F9-4A72-FD3D6B9FA2CF}"/>
              </a:ext>
            </a:extLst>
          </p:cNvPr>
          <p:cNvSpPr txBox="1"/>
          <p:nvPr/>
        </p:nvSpPr>
        <p:spPr>
          <a:xfrm>
            <a:off x="1082669" y="1088160"/>
            <a:ext cx="10033357" cy="58477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CONEXÃO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A98A5AB-DF58-0972-6108-68A671033A2C}"/>
              </a:ext>
            </a:extLst>
          </p:cNvPr>
          <p:cNvSpPr txBox="1"/>
          <p:nvPr/>
        </p:nvSpPr>
        <p:spPr>
          <a:xfrm>
            <a:off x="1115838" y="3105236"/>
            <a:ext cx="10000188" cy="58477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PROCESSO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BFEA03-D0A4-DA4A-BA52-335EEA4777FA}"/>
              </a:ext>
            </a:extLst>
          </p:cNvPr>
          <p:cNvSpPr txBox="1"/>
          <p:nvPr/>
        </p:nvSpPr>
        <p:spPr>
          <a:xfrm>
            <a:off x="1149008" y="5098681"/>
            <a:ext cx="9893951" cy="58477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ARMAZENAMENTO</a:t>
            </a:r>
          </a:p>
        </p:txBody>
      </p:sp>
    </p:spTree>
    <p:extLst>
      <p:ext uri="{BB962C8B-B14F-4D97-AF65-F5344CB8AC3E}">
        <p14:creationId xmlns:p14="http://schemas.microsoft.com/office/powerpoint/2010/main" val="99257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8E67C-4E6D-EFE4-ECEC-CBBB37B5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B2F724E-DE1C-788F-79FE-9B09243A0F43}"/>
              </a:ext>
            </a:extLst>
          </p:cNvPr>
          <p:cNvSpPr/>
          <p:nvPr/>
        </p:nvSpPr>
        <p:spPr>
          <a:xfrm>
            <a:off x="479734" y="526838"/>
            <a:ext cx="540000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7D1D18E-53A9-E9C3-8687-B052F9DF9A7F}"/>
              </a:ext>
            </a:extLst>
          </p:cNvPr>
          <p:cNvSpPr/>
          <p:nvPr/>
        </p:nvSpPr>
        <p:spPr>
          <a:xfrm>
            <a:off x="11105894" y="545332"/>
            <a:ext cx="540000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940020D-E5F5-AB1A-EDF4-8822E8DBCAAD}"/>
              </a:ext>
            </a:extLst>
          </p:cNvPr>
          <p:cNvSpPr/>
          <p:nvPr/>
        </p:nvSpPr>
        <p:spPr>
          <a:xfrm>
            <a:off x="1115838" y="5761861"/>
            <a:ext cx="9893952" cy="2817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02C25D8-010B-36D7-5444-428DD03ADB9C}"/>
              </a:ext>
            </a:extLst>
          </p:cNvPr>
          <p:cNvSpPr/>
          <p:nvPr/>
        </p:nvSpPr>
        <p:spPr>
          <a:xfrm>
            <a:off x="1115838" y="545332"/>
            <a:ext cx="9893952" cy="51513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2CAC8B6-5C33-FC2B-3DEC-21F7E8EDC1D9}"/>
              </a:ext>
            </a:extLst>
          </p:cNvPr>
          <p:cNvSpPr/>
          <p:nvPr/>
        </p:nvSpPr>
        <p:spPr>
          <a:xfrm>
            <a:off x="1115838" y="6108700"/>
            <a:ext cx="9893952" cy="2224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B79DF4-F56E-CEE7-411D-0EA42DC00B54}"/>
              </a:ext>
            </a:extLst>
          </p:cNvPr>
          <p:cNvSpPr/>
          <p:nvPr/>
        </p:nvSpPr>
        <p:spPr>
          <a:xfrm>
            <a:off x="8988603" y="891310"/>
            <a:ext cx="1706561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SETS PARA ACESSO: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Informações de entrada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_________________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INDENTIFICA PORTAS: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VendorID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Mensagem de erro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_________________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 Portas: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BaudRate</a:t>
            </a: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Exibição de mensagem de sucesso </a:t>
            </a:r>
          </a:p>
        </p:txBody>
      </p:sp>
      <p:pic>
        <p:nvPicPr>
          <p:cNvPr id="8" name="Imagem 7" descr="Texto">
            <a:extLst>
              <a:ext uri="{FF2B5EF4-FFF2-40B4-BE49-F238E27FC236}">
                <a16:creationId xmlns:a16="http://schemas.microsoft.com/office/drawing/2014/main" id="{01105B56-10C1-0A00-1C51-05ECA323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t="5797" r="3953" b="5700"/>
          <a:stretch>
            <a:fillRect/>
          </a:stretch>
        </p:blipFill>
        <p:spPr>
          <a:xfrm>
            <a:off x="1612108" y="1001485"/>
            <a:ext cx="7139341" cy="4442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Meio-quadro 19">
            <a:extLst>
              <a:ext uri="{FF2B5EF4-FFF2-40B4-BE49-F238E27FC236}">
                <a16:creationId xmlns:a16="http://schemas.microsoft.com/office/drawing/2014/main" id="{50ADE6C5-D6D8-051F-B688-2EE911BB09B5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3E768F70-32AC-5330-6C0C-E0CA014778A2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FF0620D-90A4-CA52-5858-098851B37C89}"/>
              </a:ext>
            </a:extLst>
          </p:cNvPr>
          <p:cNvSpPr txBox="1"/>
          <p:nvPr/>
        </p:nvSpPr>
        <p:spPr>
          <a:xfrm>
            <a:off x="10827600" y="526019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3E427B0-C8A4-DB5B-7A02-1A7486E3AA18}"/>
              </a:ext>
            </a:extLst>
          </p:cNvPr>
          <p:cNvSpPr txBox="1"/>
          <p:nvPr/>
        </p:nvSpPr>
        <p:spPr>
          <a:xfrm>
            <a:off x="164283" y="563351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6214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F8E2-922D-AFB7-E62D-68FC04B0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C8406A4-AA46-EC40-B8CF-52BF0FE21C86}"/>
              </a:ext>
            </a:extLst>
          </p:cNvPr>
          <p:cNvSpPr/>
          <p:nvPr/>
        </p:nvSpPr>
        <p:spPr>
          <a:xfrm>
            <a:off x="1104585" y="847952"/>
            <a:ext cx="9893952" cy="51464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pic>
        <p:nvPicPr>
          <p:cNvPr id="12" name="Imagem 11" descr="Texto">
            <a:extLst>
              <a:ext uri="{FF2B5EF4-FFF2-40B4-BE49-F238E27FC236}">
                <a16:creationId xmlns:a16="http://schemas.microsoft.com/office/drawing/2014/main" id="{75B776E9-4D2C-4C50-A6AA-28552BE6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5371" r="4452" b="5741"/>
          <a:stretch>
            <a:fillRect/>
          </a:stretch>
        </p:blipFill>
        <p:spPr>
          <a:xfrm>
            <a:off x="1563225" y="1090455"/>
            <a:ext cx="6048298" cy="457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1E415E5-F5AE-C108-74AB-C1077F545D74}"/>
              </a:ext>
            </a:extLst>
          </p:cNvPr>
          <p:cNvSpPr/>
          <p:nvPr/>
        </p:nvSpPr>
        <p:spPr>
          <a:xfrm>
            <a:off x="7733011" y="1050157"/>
            <a:ext cx="2967965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Processa e padroniza valores recebidos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Armazena em vetores/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arrays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Guarda dados no banco de dados se for possível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Meio-quadro 19">
            <a:extLst>
              <a:ext uri="{FF2B5EF4-FFF2-40B4-BE49-F238E27FC236}">
                <a16:creationId xmlns:a16="http://schemas.microsoft.com/office/drawing/2014/main" id="{C5CAE3BC-C2CC-BFBA-D889-26294A894C09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Meio-quadro 20">
            <a:extLst>
              <a:ext uri="{FF2B5EF4-FFF2-40B4-BE49-F238E27FC236}">
                <a16:creationId xmlns:a16="http://schemas.microsoft.com/office/drawing/2014/main" id="{8CAC7D6D-D016-4F74-04DC-1A26B9835731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A09166-9ADE-95B6-2CFA-30E6FB29BA8D}"/>
              </a:ext>
            </a:extLst>
          </p:cNvPr>
          <p:cNvSpPr/>
          <p:nvPr/>
        </p:nvSpPr>
        <p:spPr>
          <a:xfrm>
            <a:off x="479734" y="526838"/>
            <a:ext cx="540000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DB06E8-A3D4-5A17-7775-888866B870F9}"/>
              </a:ext>
            </a:extLst>
          </p:cNvPr>
          <p:cNvSpPr/>
          <p:nvPr/>
        </p:nvSpPr>
        <p:spPr>
          <a:xfrm>
            <a:off x="11105894" y="545332"/>
            <a:ext cx="540000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33DC4B7-EF6C-A18F-FE4E-EEAE8B062604}"/>
              </a:ext>
            </a:extLst>
          </p:cNvPr>
          <p:cNvSpPr/>
          <p:nvPr/>
        </p:nvSpPr>
        <p:spPr>
          <a:xfrm>
            <a:off x="1115838" y="545332"/>
            <a:ext cx="9893952" cy="22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5683FFA-D648-6CE9-70BB-C6FAF78FCE4D}"/>
              </a:ext>
            </a:extLst>
          </p:cNvPr>
          <p:cNvSpPr/>
          <p:nvPr/>
        </p:nvSpPr>
        <p:spPr>
          <a:xfrm>
            <a:off x="1115838" y="6108700"/>
            <a:ext cx="9893952" cy="2224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62755F9-F515-FD39-B656-B43FC491702D}"/>
              </a:ext>
            </a:extLst>
          </p:cNvPr>
          <p:cNvSpPr txBox="1"/>
          <p:nvPr/>
        </p:nvSpPr>
        <p:spPr>
          <a:xfrm>
            <a:off x="10827600" y="526019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C989DF1-3236-99DA-89B0-F5D7E28D2604}"/>
              </a:ext>
            </a:extLst>
          </p:cNvPr>
          <p:cNvSpPr txBox="1"/>
          <p:nvPr/>
        </p:nvSpPr>
        <p:spPr>
          <a:xfrm>
            <a:off x="164283" y="563351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50271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DB12-863F-A351-A1B0-F4F30B4C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F19C4BA-2E65-B7E9-07B1-A5490103E9E8}"/>
              </a:ext>
            </a:extLst>
          </p:cNvPr>
          <p:cNvSpPr/>
          <p:nvPr/>
        </p:nvSpPr>
        <p:spPr>
          <a:xfrm>
            <a:off x="1115838" y="1217488"/>
            <a:ext cx="9893952" cy="5113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96125D4-AAE1-252A-C7C2-64A05B92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99" y="1367560"/>
            <a:ext cx="6001158" cy="4581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CD2C509-3D71-CEAF-8FC4-18B6F51A3EA5}"/>
              </a:ext>
            </a:extLst>
          </p:cNvPr>
          <p:cNvSpPr/>
          <p:nvPr/>
        </p:nvSpPr>
        <p:spPr>
          <a:xfrm>
            <a:off x="7764048" y="1370991"/>
            <a:ext cx="2940683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 servidor para uso das informações obtidas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Inicio do servidor na porta especificada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Inicia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Define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para cada tipo de dado obtido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BA0E91D2-4831-C4AD-ED46-C212B520214F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CA70C00D-12E6-8AA7-D693-7E5EDE4F24E5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0E365B5-2759-404E-FCA2-DC277B32F2E0}"/>
              </a:ext>
            </a:extLst>
          </p:cNvPr>
          <p:cNvSpPr/>
          <p:nvPr/>
        </p:nvSpPr>
        <p:spPr>
          <a:xfrm>
            <a:off x="1115838" y="852156"/>
            <a:ext cx="9893952" cy="2817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4FEA9D-E2C9-19ED-356B-A53C92796115}"/>
              </a:ext>
            </a:extLst>
          </p:cNvPr>
          <p:cNvSpPr/>
          <p:nvPr/>
        </p:nvSpPr>
        <p:spPr>
          <a:xfrm>
            <a:off x="1115838" y="545332"/>
            <a:ext cx="9893952" cy="22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AA9F1F-4DDA-33CD-DBCA-1044CADFFF97}"/>
              </a:ext>
            </a:extLst>
          </p:cNvPr>
          <p:cNvSpPr/>
          <p:nvPr/>
        </p:nvSpPr>
        <p:spPr>
          <a:xfrm>
            <a:off x="479734" y="526838"/>
            <a:ext cx="540000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5E0F8D-339F-C426-D7E1-9D1A4126D748}"/>
              </a:ext>
            </a:extLst>
          </p:cNvPr>
          <p:cNvSpPr/>
          <p:nvPr/>
        </p:nvSpPr>
        <p:spPr>
          <a:xfrm>
            <a:off x="11105894" y="545332"/>
            <a:ext cx="540000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0C1C631-735D-9168-13AC-37217C248799}"/>
              </a:ext>
            </a:extLst>
          </p:cNvPr>
          <p:cNvSpPr txBox="1"/>
          <p:nvPr/>
        </p:nvSpPr>
        <p:spPr>
          <a:xfrm>
            <a:off x="10827600" y="526019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2CA104-5EFD-34ED-06DF-197DB60EC768}"/>
              </a:ext>
            </a:extLst>
          </p:cNvPr>
          <p:cNvSpPr txBox="1"/>
          <p:nvPr/>
        </p:nvSpPr>
        <p:spPr>
          <a:xfrm>
            <a:off x="164283" y="563351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90428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A595-F67E-8ECD-D757-9E25A7E6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20A2C3E-9E4F-55BA-1B85-7A51F8B6CB62}"/>
              </a:ext>
            </a:extLst>
          </p:cNvPr>
          <p:cNvSpPr/>
          <p:nvPr/>
        </p:nvSpPr>
        <p:spPr>
          <a:xfrm>
            <a:off x="1751942" y="545332"/>
            <a:ext cx="9893952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6CEDA6-52B2-B20D-FFD0-2E91C61ABD61}"/>
              </a:ext>
            </a:extLst>
          </p:cNvPr>
          <p:cNvSpPr/>
          <p:nvPr/>
        </p:nvSpPr>
        <p:spPr>
          <a:xfrm>
            <a:off x="1115838" y="1217488"/>
            <a:ext cx="540000" cy="5113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E71A2F-51BC-1C8C-E842-260DD545C5BB}"/>
              </a:ext>
            </a:extLst>
          </p:cNvPr>
          <p:cNvSpPr/>
          <p:nvPr/>
        </p:nvSpPr>
        <p:spPr>
          <a:xfrm>
            <a:off x="1115838" y="852156"/>
            <a:ext cx="540000" cy="2817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6CD383-7224-77A7-72EC-93FC2C16D85D}"/>
              </a:ext>
            </a:extLst>
          </p:cNvPr>
          <p:cNvSpPr/>
          <p:nvPr/>
        </p:nvSpPr>
        <p:spPr>
          <a:xfrm>
            <a:off x="1115838" y="545332"/>
            <a:ext cx="540000" cy="22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76EFF689-15E3-7F95-1564-4F989D3A461D}"/>
              </a:ext>
            </a:extLst>
          </p:cNvPr>
          <p:cNvSpPr/>
          <p:nvPr/>
        </p:nvSpPr>
        <p:spPr>
          <a:xfrm>
            <a:off x="8248969" y="1120003"/>
            <a:ext cx="2940683" cy="4617995"/>
          </a:xfrm>
          <a:prstGeom prst="roundRect">
            <a:avLst>
              <a:gd name="adj" fmla="val 4902"/>
            </a:avLst>
          </a:prstGeom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Criação de variáveis para armazenamento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 comunicação com portas físicas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 servidor com variáveis necessárias para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6CF8E-B074-EA6C-917C-0D4C138C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60" y="1120003"/>
            <a:ext cx="5716391" cy="4617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Meio-quadro 5">
            <a:extLst>
              <a:ext uri="{FF2B5EF4-FFF2-40B4-BE49-F238E27FC236}">
                <a16:creationId xmlns:a16="http://schemas.microsoft.com/office/drawing/2014/main" id="{E8710888-398A-8FDA-2ED6-A333960F0FC8}"/>
              </a:ext>
            </a:extLst>
          </p:cNvPr>
          <p:cNvSpPr/>
          <p:nvPr/>
        </p:nvSpPr>
        <p:spPr>
          <a:xfrm rot="16200000">
            <a:off x="180098" y="5493502"/>
            <a:ext cx="1184400" cy="1184596"/>
          </a:xfrm>
          <a:prstGeom prst="halfFrame">
            <a:avLst>
              <a:gd name="adj1" fmla="val 15115"/>
              <a:gd name="adj2" fmla="val 152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92E6B303-4A19-2D04-C8EC-B2CEDA05D3B2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E836C2-3044-CF0B-DE81-9816CB9027F7}"/>
              </a:ext>
            </a:extLst>
          </p:cNvPr>
          <p:cNvSpPr txBox="1"/>
          <p:nvPr/>
        </p:nvSpPr>
        <p:spPr>
          <a:xfrm>
            <a:off x="164285" y="517592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091D512-BB61-5E70-F65D-45F5E364E68E}"/>
              </a:ext>
            </a:extLst>
          </p:cNvPr>
          <p:cNvSpPr/>
          <p:nvPr/>
        </p:nvSpPr>
        <p:spPr>
          <a:xfrm>
            <a:off x="479734" y="526838"/>
            <a:ext cx="540000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18E7DF-6781-8D98-9424-DF6D3DEBA747}"/>
              </a:ext>
            </a:extLst>
          </p:cNvPr>
          <p:cNvSpPr txBox="1"/>
          <p:nvPr/>
        </p:nvSpPr>
        <p:spPr>
          <a:xfrm>
            <a:off x="164285" y="508344"/>
            <a:ext cx="1170898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FE89461-2F2E-1323-BE3F-1572E58BF2D2}"/>
              </a:ext>
            </a:extLst>
          </p:cNvPr>
          <p:cNvSpPr txBox="1"/>
          <p:nvPr/>
        </p:nvSpPr>
        <p:spPr>
          <a:xfrm>
            <a:off x="1005294" y="1196582"/>
            <a:ext cx="769057" cy="515548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DF6901"/>
                </a:solidFill>
                <a:latin typeface="Aptos Black" panose="020B0004020202020204" pitchFamily="34" charset="0"/>
              </a:rPr>
              <a:t>DATAFLOW</a:t>
            </a:r>
          </a:p>
        </p:txBody>
      </p:sp>
    </p:spTree>
    <p:extLst>
      <p:ext uri="{BB962C8B-B14F-4D97-AF65-F5344CB8AC3E}">
        <p14:creationId xmlns:p14="http://schemas.microsoft.com/office/powerpoint/2010/main" val="17574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17E44-86F5-A6AB-CE37-BA272133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AB7B0E14-2090-38E7-BD82-8D569D2CDDC1}"/>
              </a:ext>
            </a:extLst>
          </p:cNvPr>
          <p:cNvSpPr/>
          <p:nvPr/>
        </p:nvSpPr>
        <p:spPr>
          <a:xfrm>
            <a:off x="5246374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54474D7-6463-D1BB-C194-7D7A978CE837}"/>
              </a:ext>
            </a:extLst>
          </p:cNvPr>
          <p:cNvSpPr/>
          <p:nvPr/>
        </p:nvSpPr>
        <p:spPr>
          <a:xfrm rot="10800000">
            <a:off x="5607006" y="2878928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A1FE3-28E1-E411-8EF1-9C184ACE0C3C}"/>
              </a:ext>
            </a:extLst>
          </p:cNvPr>
          <p:cNvSpPr/>
          <p:nvPr/>
        </p:nvSpPr>
        <p:spPr>
          <a:xfrm rot="10800000" flipV="1">
            <a:off x="6033513" y="3329999"/>
            <a:ext cx="198000" cy="19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6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ADD38-8FEA-E34B-F1C2-5A7CC29A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B6F24FA8-7486-6412-3FCF-7DD236DC46C0}"/>
              </a:ext>
            </a:extLst>
          </p:cNvPr>
          <p:cNvSpPr/>
          <p:nvPr/>
        </p:nvSpPr>
        <p:spPr>
          <a:xfrm>
            <a:off x="3326905" y="2428982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2B6BAD87-3C2D-C42F-EF43-FE0702961164}"/>
              </a:ext>
            </a:extLst>
          </p:cNvPr>
          <p:cNvSpPr/>
          <p:nvPr/>
        </p:nvSpPr>
        <p:spPr>
          <a:xfrm rot="10800000">
            <a:off x="7425090" y="3129121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04B0521-57E5-0B8A-7C98-8638293F7ADC}"/>
              </a:ext>
            </a:extLst>
          </p:cNvPr>
          <p:cNvSpPr/>
          <p:nvPr/>
        </p:nvSpPr>
        <p:spPr>
          <a:xfrm rot="10800000" flipV="1">
            <a:off x="3865497" y="2962814"/>
            <a:ext cx="4458077" cy="1062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rgbClr val="DF6901"/>
              </a:solidFill>
              <a:latin typeface="Aptos Black" panose="020B00040202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F61FB9-BC59-CB09-87C7-E6B3536891D4}"/>
              </a:ext>
            </a:extLst>
          </p:cNvPr>
          <p:cNvSpPr txBox="1"/>
          <p:nvPr/>
        </p:nvSpPr>
        <p:spPr>
          <a:xfrm>
            <a:off x="1077856" y="3186500"/>
            <a:ext cx="10033357" cy="58477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25306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AF74-BB5F-6DE3-26EB-295801EE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C3DA26C-2BB2-863A-1E71-D917B2BB4046}"/>
              </a:ext>
            </a:extLst>
          </p:cNvPr>
          <p:cNvSpPr/>
          <p:nvPr/>
        </p:nvSpPr>
        <p:spPr>
          <a:xfrm rot="10800000" flipV="1">
            <a:off x="721275" y="715237"/>
            <a:ext cx="10747554" cy="542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rgbClr val="DF6901"/>
              </a:solidFill>
              <a:latin typeface="Aptos Black" panose="020B00040202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5EC8431C-AD12-DD50-25CC-D9D8073F989C}"/>
              </a:ext>
            </a:extLst>
          </p:cNvPr>
          <p:cNvSpPr/>
          <p:nvPr/>
        </p:nvSpPr>
        <p:spPr>
          <a:xfrm rot="5400000">
            <a:off x="10571138" y="166070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2C10304-53CC-7891-C8A0-255F95F559DE}"/>
              </a:ext>
            </a:extLst>
          </p:cNvPr>
          <p:cNvSpPr/>
          <p:nvPr/>
        </p:nvSpPr>
        <p:spPr>
          <a:xfrm>
            <a:off x="162000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E6474D-1E35-088A-8513-14ACD0B7EA49}"/>
              </a:ext>
            </a:extLst>
          </p:cNvPr>
          <p:cNvSpPr/>
          <p:nvPr/>
        </p:nvSpPr>
        <p:spPr>
          <a:xfrm>
            <a:off x="5110237" y="12566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8F6BF1E-3DCD-C078-D011-31E2E2E195D8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3C36648-3F1A-D7D1-8A4F-3E0F8B503BC3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eio-quadro 13">
            <a:extLst>
              <a:ext uri="{FF2B5EF4-FFF2-40B4-BE49-F238E27FC236}">
                <a16:creationId xmlns:a16="http://schemas.microsoft.com/office/drawing/2014/main" id="{A210C42B-0EAA-C7E6-23D0-58BDA5028E77}"/>
              </a:ext>
            </a:extLst>
          </p:cNvPr>
          <p:cNvSpPr/>
          <p:nvPr/>
        </p:nvSpPr>
        <p:spPr>
          <a:xfrm rot="16200000">
            <a:off x="180000" y="5248209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1EDCF-9454-DA8F-2721-EF9E7389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9DE307F-21A5-DDC4-B3C4-A5E13D98C3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1629A2D3-A1A2-4F63-8814-1CE662906FBF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1200C15D-B93A-8346-A615-DF714BC2416A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58D27ED-9F67-FD6E-49FE-5804D21B4A13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86B22EE-4F5E-218D-9410-9F06747F2F2C}"/>
              </a:ext>
            </a:extLst>
          </p:cNvPr>
          <p:cNvSpPr/>
          <p:nvPr/>
        </p:nvSpPr>
        <p:spPr>
          <a:xfrm>
            <a:off x="5110237" y="12566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3B0AFB0-AD89-5D0A-024B-BF4E73915D10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FEDE2F-CAD9-8059-1805-4CEE90363714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D06C4D3-F874-40DC-7EDC-294794C00671}"/>
              </a:ext>
            </a:extLst>
          </p:cNvPr>
          <p:cNvSpPr/>
          <p:nvPr/>
        </p:nvSpPr>
        <p:spPr>
          <a:xfrm rot="15873246">
            <a:off x="224484" y="-65028"/>
            <a:ext cx="4282420" cy="3935486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1711E9C-586B-DC96-20F8-8F1D9E4E6FA5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8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F5C27-49FB-7E0B-4FFE-FFC9512E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797B5F5-83F3-8074-6C0F-C089256AD0B4}"/>
              </a:ext>
            </a:extLst>
          </p:cNvPr>
          <p:cNvSpPr txBox="1"/>
          <p:nvPr/>
        </p:nvSpPr>
        <p:spPr>
          <a:xfrm>
            <a:off x="4082414" y="2209366"/>
            <a:ext cx="593217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500" dirty="0" err="1">
                <a:solidFill>
                  <a:srgbClr val="AA3E2C"/>
                </a:solidFill>
                <a:latin typeface="Harlow Solid Italic" panose="04030604020F02020D02" pitchFamily="82" charset="0"/>
              </a:rPr>
              <a:t>Vitalis</a:t>
            </a:r>
            <a:endParaRPr lang="pt-BR" sz="14500" dirty="0">
              <a:solidFill>
                <a:srgbClr val="AA3E2C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FB418E-D902-B195-7574-019DC6B36BC4}"/>
              </a:ext>
            </a:extLst>
          </p:cNvPr>
          <p:cNvSpPr txBox="1"/>
          <p:nvPr/>
        </p:nvSpPr>
        <p:spPr>
          <a:xfrm>
            <a:off x="4082414" y="2393133"/>
            <a:ext cx="593217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500" dirty="0" err="1">
                <a:solidFill>
                  <a:schemeClr val="bg1"/>
                </a:solidFill>
                <a:latin typeface="Harlow Solid Italic" panose="04030604020F02020D02" pitchFamily="82" charset="0"/>
              </a:rPr>
              <a:t>Vitalis</a:t>
            </a:r>
            <a:endParaRPr lang="pt-BR" sz="145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BBB9EC91-5B1E-2181-BCDF-C15DE3DC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01" y="1990724"/>
            <a:ext cx="2726122" cy="2726122"/>
          </a:xfrm>
          <a:prstGeom prst="rect">
            <a:avLst/>
          </a:prstGeom>
        </p:spPr>
      </p:pic>
      <p:sp>
        <p:nvSpPr>
          <p:cNvPr id="4" name="Meio-quadro 3">
            <a:extLst>
              <a:ext uri="{FF2B5EF4-FFF2-40B4-BE49-F238E27FC236}">
                <a16:creationId xmlns:a16="http://schemas.microsoft.com/office/drawing/2014/main" id="{798EC167-8B78-53F0-F0BF-99373DA5E615}"/>
              </a:ext>
            </a:extLst>
          </p:cNvPr>
          <p:cNvSpPr/>
          <p:nvPr/>
        </p:nvSpPr>
        <p:spPr>
          <a:xfrm>
            <a:off x="2018337" y="1990724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Meio-quadro 5">
            <a:extLst>
              <a:ext uri="{FF2B5EF4-FFF2-40B4-BE49-F238E27FC236}">
                <a16:creationId xmlns:a16="http://schemas.microsoft.com/office/drawing/2014/main" id="{1ACF129B-5766-4C86-8B6E-4EFCB56A0C54}"/>
              </a:ext>
            </a:extLst>
          </p:cNvPr>
          <p:cNvSpPr/>
          <p:nvPr/>
        </p:nvSpPr>
        <p:spPr>
          <a:xfrm rot="10800000">
            <a:off x="8956810" y="3597107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A4FDFFE-E6BD-8698-0415-1E7D56888B6A}"/>
              </a:ext>
            </a:extLst>
          </p:cNvPr>
          <p:cNvSpPr/>
          <p:nvPr/>
        </p:nvSpPr>
        <p:spPr>
          <a:xfrm rot="10800000" flipV="1">
            <a:off x="5336223" y="3693716"/>
            <a:ext cx="239077" cy="230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26594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23C73-B978-B2E0-B8F1-191AD2092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F97AA85-DAEA-FF7E-2A90-7E4A7FFA2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71ACAA6A-56F7-B933-D130-AFF3CF071929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3BADFBA7-4868-6A69-9153-ED31B9BE16F6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907B5D-4520-DFD7-E3A8-C7D24AC003F4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4A38F0-1431-FCBA-B142-74ACE2A2E3E8}"/>
              </a:ext>
            </a:extLst>
          </p:cNvPr>
          <p:cNvSpPr/>
          <p:nvPr/>
        </p:nvSpPr>
        <p:spPr>
          <a:xfrm>
            <a:off x="8495550" y="129381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C7D1271-D895-0040-1B17-36970CF5073D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0905E24-98B2-5661-5B8B-75CAA1EC3171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8BF36FC-40FA-71F9-03B3-A337FA4C1C6E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DD3757F-B5DD-01CB-EF80-76B5CB75EF85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F9AA2FB-0296-A804-8B37-E15C669FFAEC}"/>
              </a:ext>
            </a:extLst>
          </p:cNvPr>
          <p:cNvSpPr/>
          <p:nvPr/>
        </p:nvSpPr>
        <p:spPr>
          <a:xfrm>
            <a:off x="5019480" y="899138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90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55141-601B-B4CB-AB2B-82AE6B64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277B3A4-44F1-AF96-9BC9-F148A47FD2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F2025539-8704-9EBA-024F-C3E813A16175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EAE588FB-193F-3A09-801A-540DBB9E8B26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3F81B0-C144-6CD9-191E-71DBC75320DD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E793A6F-D4D0-A933-435E-0174CEC9BF16}"/>
              </a:ext>
            </a:extLst>
          </p:cNvPr>
          <p:cNvSpPr/>
          <p:nvPr/>
        </p:nvSpPr>
        <p:spPr>
          <a:xfrm>
            <a:off x="1620000" y="371765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1210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5C626A5-89A3-CBD3-CC13-6DD9F6A3D855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F61466B-013A-DE98-3023-523540997F27}"/>
              </a:ext>
            </a:extLst>
          </p:cNvPr>
          <p:cNvSpPr/>
          <p:nvPr/>
        </p:nvSpPr>
        <p:spPr>
          <a:xfrm>
            <a:off x="1489808" y="1067663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B85FE94-BB19-62B2-6616-C1C2A64279AD}"/>
              </a:ext>
            </a:extLst>
          </p:cNvPr>
          <p:cNvSpPr/>
          <p:nvPr/>
        </p:nvSpPr>
        <p:spPr>
          <a:xfrm>
            <a:off x="7296566" y="-349218"/>
            <a:ext cx="4734802" cy="4695644"/>
          </a:xfrm>
          <a:prstGeom prst="ellipse">
            <a:avLst/>
          </a:prstGeom>
          <a:gradFill>
            <a:gsLst>
              <a:gs pos="0">
                <a:srgbClr val="C00000"/>
              </a:gs>
              <a:gs pos="29000">
                <a:schemeClr val="accent2">
                  <a:lumMod val="75000"/>
                </a:schemeClr>
              </a:gs>
              <a:gs pos="58000">
                <a:srgbClr val="FFFF00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3DB1E82-13EF-D2FE-18A6-2E209FE0B526}"/>
              </a:ext>
            </a:extLst>
          </p:cNvPr>
          <p:cNvSpPr/>
          <p:nvPr/>
        </p:nvSpPr>
        <p:spPr>
          <a:xfrm>
            <a:off x="8625742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7000">
                  <a:schemeClr val="accent2">
                    <a:lumMod val="60000"/>
                    <a:lumOff val="40000"/>
                  </a:schemeClr>
                </a:gs>
                <a:gs pos="66000">
                  <a:schemeClr val="accent2">
                    <a:lumMod val="75000"/>
                  </a:schemeClr>
                </a:gs>
                <a:gs pos="100000">
                  <a:srgbClr val="FFFF0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AAA5037-4855-BD16-9CF5-12CE6ACDFAE5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9D4A7FB-5BC1-81D3-199E-0B186FDDEABE}"/>
              </a:ext>
            </a:extLst>
          </p:cNvPr>
          <p:cNvSpPr/>
          <p:nvPr/>
        </p:nvSpPr>
        <p:spPr>
          <a:xfrm>
            <a:off x="5031681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29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54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82FE2-4DFF-1B30-6279-BDE0D31A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0CA071A-D60B-C543-2581-A30C02B53C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34B22411-4E2B-610F-454A-75A1BE49A204}"/>
              </a:ext>
            </a:extLst>
          </p:cNvPr>
          <p:cNvSpPr/>
          <p:nvPr/>
        </p:nvSpPr>
        <p:spPr>
          <a:xfrm>
            <a:off x="180000" y="180000"/>
            <a:ext cx="1440000" cy="1438276"/>
          </a:xfrm>
          <a:prstGeom prst="halfFrame">
            <a:avLst>
              <a:gd name="adj1" fmla="val 24863"/>
              <a:gd name="adj2" fmla="val 249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3A868D6-0DDA-4DCF-B34F-2865DA723F30}"/>
              </a:ext>
            </a:extLst>
          </p:cNvPr>
          <p:cNvSpPr/>
          <p:nvPr/>
        </p:nvSpPr>
        <p:spPr>
          <a:xfrm rot="10800000">
            <a:off x="10572000" y="5239724"/>
            <a:ext cx="1440000" cy="1438276"/>
          </a:xfrm>
          <a:prstGeom prst="halfFrame">
            <a:avLst>
              <a:gd name="adj1" fmla="val 25086"/>
              <a:gd name="adj2" fmla="val 250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7EA7FE-B6C8-FC40-F938-5D1EE5F148C2}"/>
              </a:ext>
            </a:extLst>
          </p:cNvPr>
          <p:cNvSpPr/>
          <p:nvPr/>
        </p:nvSpPr>
        <p:spPr>
          <a:xfrm rot="10800000" flipV="1">
            <a:off x="721277" y="715238"/>
            <a:ext cx="10747556" cy="5426256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88FA402-5018-6DA4-234D-98366C6B87F3}"/>
              </a:ext>
            </a:extLst>
          </p:cNvPr>
          <p:cNvSpPr/>
          <p:nvPr/>
        </p:nvSpPr>
        <p:spPr>
          <a:xfrm rot="15873246">
            <a:off x="99287" y="-273291"/>
            <a:ext cx="4734802" cy="4695644"/>
          </a:xfrm>
          <a:prstGeom prst="ellipse">
            <a:avLst/>
          </a:prstGeom>
          <a:gradFill>
            <a:gsLst>
              <a:gs pos="0">
                <a:srgbClr val="FF0000"/>
              </a:gs>
              <a:gs pos="55000">
                <a:schemeClr val="accent2">
                  <a:lumMod val="75000"/>
                </a:schemeClr>
              </a:gs>
              <a:gs pos="42000">
                <a:srgbClr val="FFFF99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F8F99E4-7CE2-BBF8-3F39-E2A8695F08D7}"/>
              </a:ext>
            </a:extLst>
          </p:cNvPr>
          <p:cNvSpPr/>
          <p:nvPr/>
        </p:nvSpPr>
        <p:spPr>
          <a:xfrm>
            <a:off x="1327469" y="816865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26000">
                  <a:srgbClr val="FF0000"/>
                </a:gs>
                <a:gs pos="71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8DAA3C1-AA61-F9BB-21ED-B1137F4C77F4}"/>
              </a:ext>
            </a:extLst>
          </p:cNvPr>
          <p:cNvSpPr/>
          <p:nvPr/>
        </p:nvSpPr>
        <p:spPr>
          <a:xfrm>
            <a:off x="3620302" y="-425145"/>
            <a:ext cx="4734802" cy="4695644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37000">
                <a:srgbClr val="C00000"/>
              </a:gs>
              <a:gs pos="63000">
                <a:srgbClr val="FFFF00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6E13B9F-0B57-4B47-9FDF-998FE8EA5398}"/>
              </a:ext>
            </a:extLst>
          </p:cNvPr>
          <p:cNvSpPr/>
          <p:nvPr/>
        </p:nvSpPr>
        <p:spPr>
          <a:xfrm>
            <a:off x="5019480" y="899138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4000">
                  <a:schemeClr val="accent2">
                    <a:lumMod val="60000"/>
                    <a:lumOff val="40000"/>
                  </a:schemeClr>
                </a:gs>
                <a:gs pos="68000">
                  <a:srgbClr val="FFFF00"/>
                </a:gs>
                <a:gs pos="100000">
                  <a:srgbClr val="E9662B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9F99583-3041-BDDC-AA63-83444CE6E7B2}"/>
              </a:ext>
            </a:extLst>
          </p:cNvPr>
          <p:cNvSpPr/>
          <p:nvPr/>
        </p:nvSpPr>
        <p:spPr>
          <a:xfrm>
            <a:off x="7296566" y="-349218"/>
            <a:ext cx="4734802" cy="4695644"/>
          </a:xfrm>
          <a:prstGeom prst="ellipse">
            <a:avLst/>
          </a:prstGeom>
          <a:gradFill>
            <a:gsLst>
              <a:gs pos="0">
                <a:srgbClr val="E9662B"/>
              </a:gs>
              <a:gs pos="29000">
                <a:srgbClr val="C00000"/>
              </a:gs>
              <a:gs pos="67000">
                <a:srgbClr val="E9662B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ABB9B20-D006-0E70-3454-2ABD08EF2146}"/>
              </a:ext>
            </a:extLst>
          </p:cNvPr>
          <p:cNvSpPr/>
          <p:nvPr/>
        </p:nvSpPr>
        <p:spPr>
          <a:xfrm>
            <a:off x="8625742" y="988681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rgbClr val="E9662B"/>
                </a:gs>
                <a:gs pos="37000">
                  <a:schemeClr val="accent2">
                    <a:lumMod val="60000"/>
                    <a:lumOff val="40000"/>
                  </a:schemeClr>
                </a:gs>
                <a:gs pos="66000">
                  <a:schemeClr val="accent2">
                    <a:lumMod val="75000"/>
                  </a:schemeClr>
                </a:gs>
                <a:gs pos="100000">
                  <a:srgbClr val="FFFF9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0DE3C5E-5D94-99C2-FED5-69D27766D7CB}"/>
              </a:ext>
            </a:extLst>
          </p:cNvPr>
          <p:cNvSpPr/>
          <p:nvPr/>
        </p:nvSpPr>
        <p:spPr>
          <a:xfrm rot="7455874">
            <a:off x="-123569" y="2457914"/>
            <a:ext cx="4734802" cy="4695644"/>
          </a:xfrm>
          <a:prstGeom prst="ellipse">
            <a:avLst/>
          </a:prstGeom>
          <a:gradFill>
            <a:gsLst>
              <a:gs pos="0">
                <a:srgbClr val="FF9966"/>
              </a:gs>
              <a:gs pos="64000">
                <a:srgbClr val="FF9966"/>
              </a:gs>
              <a:gs pos="34000">
                <a:srgbClr val="CC3300"/>
              </a:gs>
              <a:gs pos="100000">
                <a:srgbClr val="E9662B"/>
              </a:gs>
            </a:gsLst>
            <a:lin ang="5400000" scaled="1"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6E7FC93-6C6B-5E93-B957-B5817830B539}"/>
              </a:ext>
            </a:extLst>
          </p:cNvPr>
          <p:cNvSpPr/>
          <p:nvPr/>
        </p:nvSpPr>
        <p:spPr>
          <a:xfrm>
            <a:off x="1327469" y="3568219"/>
            <a:ext cx="2076450" cy="2171700"/>
          </a:xfrm>
          <a:prstGeom prst="roundRect">
            <a:avLst>
              <a:gd name="adj" fmla="val 6575"/>
            </a:avLst>
          </a:prstGeom>
          <a:solidFill>
            <a:schemeClr val="bg1">
              <a:lumMod val="95000"/>
            </a:schemeClr>
          </a:solidFill>
          <a:ln w="63500">
            <a:gradFill>
              <a:gsLst>
                <a:gs pos="0">
                  <a:schemeClr val="accent2">
                    <a:lumMod val="75000"/>
                  </a:schemeClr>
                </a:gs>
                <a:gs pos="75000">
                  <a:schemeClr val="accent2">
                    <a:lumMod val="75000"/>
                  </a:schemeClr>
                </a:gs>
                <a:gs pos="26000">
                  <a:srgbClr val="FFFF00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07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2F61F-07C3-D164-D79B-B2517424A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E55669E4-CE81-A39C-A284-4C852418694D}"/>
              </a:ext>
            </a:extLst>
          </p:cNvPr>
          <p:cNvSpPr/>
          <p:nvPr/>
        </p:nvSpPr>
        <p:spPr>
          <a:xfrm rot="16200000">
            <a:off x="5174713" y="2985975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CA6866C5-246B-0AE4-1A98-AC469AF6DFEC}"/>
              </a:ext>
            </a:extLst>
          </p:cNvPr>
          <p:cNvSpPr/>
          <p:nvPr/>
        </p:nvSpPr>
        <p:spPr>
          <a:xfrm rot="5400000">
            <a:off x="5696934" y="2456936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CDD7775B-DE88-D23C-E81D-76785CDBF0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9127221"/>
                  </p:ext>
                </p:extLst>
              </p:nvPr>
            </p:nvGraphicFramePr>
            <p:xfrm>
              <a:off x="5723725" y="3067844"/>
              <a:ext cx="817575" cy="795337"/>
            </p:xfrm>
            <a:graphic>
              <a:graphicData uri="http://schemas.microsoft.com/office/powerpoint/2016/slidezoom">
                <pslz:sldZm>
                  <pslz:sldZmObj sldId="285" cId="592217869">
                    <pslz:zmPr id="{844E968F-DA95-4ADB-BEBE-0BC6279E7B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7575" cy="795337"/>
                        </a:xfrm>
                        <a:prstGeom prst="rect">
                          <a:avLst/>
                        </a:prstGeom>
                        <a:solidFill>
                          <a:srgbClr val="F6F5F3"/>
                        </a:solidFill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extLst>
                  <a:ext uri="{FF2B5EF4-FFF2-40B4-BE49-F238E27FC236}">
                    <a16:creationId xmlns:a16="http://schemas.microsoft.com/office/drawing/2014/main" id="{CDD7775B-DE88-D23C-E81D-76785CDBF0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3725" y="3067844"/>
                <a:ext cx="817575" cy="795337"/>
              </a:xfrm>
              <a:prstGeom prst="rect">
                <a:avLst/>
              </a:prstGeom>
              <a:solidFill>
                <a:srgbClr val="F6F5F3"/>
              </a:solidFill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2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58CD7-4AC1-1CDA-1EC2-FDC48971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>
            <a:extLst>
              <a:ext uri="{FF2B5EF4-FFF2-40B4-BE49-F238E27FC236}">
                <a16:creationId xmlns:a16="http://schemas.microsoft.com/office/drawing/2014/main" id="{5972ED6F-2139-4241-76EE-2B46DC55BA8A}"/>
              </a:ext>
            </a:extLst>
          </p:cNvPr>
          <p:cNvSpPr/>
          <p:nvPr/>
        </p:nvSpPr>
        <p:spPr>
          <a:xfrm rot="18483686" flipV="1">
            <a:off x="6116385" y="3277549"/>
            <a:ext cx="204744" cy="414206"/>
          </a:xfrm>
          <a:custGeom>
            <a:avLst/>
            <a:gdLst>
              <a:gd name="connsiteX0" fmla="*/ 0 w 13907791"/>
              <a:gd name="connsiteY0" fmla="*/ 0 h 17559995"/>
              <a:gd name="connsiteX1" fmla="*/ 13907791 w 13907791"/>
              <a:gd name="connsiteY1" fmla="*/ 0 h 17559995"/>
              <a:gd name="connsiteX2" fmla="*/ 13907791 w 13907791"/>
              <a:gd name="connsiteY2" fmla="*/ 17559995 h 17559995"/>
              <a:gd name="connsiteX3" fmla="*/ 0 w 13907791"/>
              <a:gd name="connsiteY3" fmla="*/ 17559995 h 17559995"/>
              <a:gd name="connsiteX4" fmla="*/ 0 w 13907791"/>
              <a:gd name="connsiteY4" fmla="*/ 0 h 17559995"/>
              <a:gd name="connsiteX0" fmla="*/ 7503176 w 13907791"/>
              <a:gd name="connsiteY0" fmla="*/ 1665146 h 17559995"/>
              <a:gd name="connsiteX1" fmla="*/ 13907791 w 13907791"/>
              <a:gd name="connsiteY1" fmla="*/ 0 h 17559995"/>
              <a:gd name="connsiteX2" fmla="*/ 13907791 w 13907791"/>
              <a:gd name="connsiteY2" fmla="*/ 17559995 h 17559995"/>
              <a:gd name="connsiteX3" fmla="*/ 0 w 13907791"/>
              <a:gd name="connsiteY3" fmla="*/ 17559995 h 17559995"/>
              <a:gd name="connsiteX4" fmla="*/ 7503176 w 13907791"/>
              <a:gd name="connsiteY4" fmla="*/ 1665146 h 17559995"/>
              <a:gd name="connsiteX0" fmla="*/ 7006062 w 13410677"/>
              <a:gd name="connsiteY0" fmla="*/ 1665146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006062 w 13410677"/>
              <a:gd name="connsiteY4" fmla="*/ 1665146 h 17559995"/>
              <a:gd name="connsiteX0" fmla="*/ 7113428 w 13410677"/>
              <a:gd name="connsiteY0" fmla="*/ 4446576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113428 w 13410677"/>
              <a:gd name="connsiteY4" fmla="*/ 4446576 h 17559995"/>
              <a:gd name="connsiteX0" fmla="*/ 7454120 w 13410677"/>
              <a:gd name="connsiteY0" fmla="*/ 3102419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454120 w 13410677"/>
              <a:gd name="connsiteY4" fmla="*/ 3102419 h 17559995"/>
              <a:gd name="connsiteX0" fmla="*/ 7454120 w 13410677"/>
              <a:gd name="connsiteY0" fmla="*/ 0 h 14457576"/>
              <a:gd name="connsiteX1" fmla="*/ 12433310 w 13410677"/>
              <a:gd name="connsiteY1" fmla="*/ 3887202 h 14457576"/>
              <a:gd name="connsiteX2" fmla="*/ 13410677 w 13410677"/>
              <a:gd name="connsiteY2" fmla="*/ 14457576 h 14457576"/>
              <a:gd name="connsiteX3" fmla="*/ 0 w 13410677"/>
              <a:gd name="connsiteY3" fmla="*/ 9564493 h 14457576"/>
              <a:gd name="connsiteX4" fmla="*/ 7454120 w 13410677"/>
              <a:gd name="connsiteY4" fmla="*/ 0 h 14457576"/>
              <a:gd name="connsiteX0" fmla="*/ 7454120 w 13410677"/>
              <a:gd name="connsiteY0" fmla="*/ 0 h 14457576"/>
              <a:gd name="connsiteX1" fmla="*/ 12975574 w 13410677"/>
              <a:gd name="connsiteY1" fmla="*/ 4199413 h 14457576"/>
              <a:gd name="connsiteX2" fmla="*/ 13410677 w 13410677"/>
              <a:gd name="connsiteY2" fmla="*/ 14457576 h 14457576"/>
              <a:gd name="connsiteX3" fmla="*/ 0 w 13410677"/>
              <a:gd name="connsiteY3" fmla="*/ 9564493 h 14457576"/>
              <a:gd name="connsiteX4" fmla="*/ 7454120 w 13410677"/>
              <a:gd name="connsiteY4" fmla="*/ 0 h 14457576"/>
              <a:gd name="connsiteX0" fmla="*/ 7545045 w 13410677"/>
              <a:gd name="connsiteY0" fmla="*/ 0 h 14573697"/>
              <a:gd name="connsiteX1" fmla="*/ 12975574 w 13410677"/>
              <a:gd name="connsiteY1" fmla="*/ 4315534 h 14573697"/>
              <a:gd name="connsiteX2" fmla="*/ 13410677 w 13410677"/>
              <a:gd name="connsiteY2" fmla="*/ 14573697 h 14573697"/>
              <a:gd name="connsiteX3" fmla="*/ 0 w 13410677"/>
              <a:gd name="connsiteY3" fmla="*/ 9680614 h 14573697"/>
              <a:gd name="connsiteX4" fmla="*/ 7545045 w 13410677"/>
              <a:gd name="connsiteY4" fmla="*/ 0 h 14573697"/>
              <a:gd name="connsiteX0" fmla="*/ 7545045 w 12975574"/>
              <a:gd name="connsiteY0" fmla="*/ 0 h 13877872"/>
              <a:gd name="connsiteX1" fmla="*/ 12975574 w 12975574"/>
              <a:gd name="connsiteY1" fmla="*/ 4315534 h 13877872"/>
              <a:gd name="connsiteX2" fmla="*/ 5488801 w 12975574"/>
              <a:gd name="connsiteY2" fmla="*/ 13877872 h 13877872"/>
              <a:gd name="connsiteX3" fmla="*/ 0 w 12975574"/>
              <a:gd name="connsiteY3" fmla="*/ 9680614 h 13877872"/>
              <a:gd name="connsiteX4" fmla="*/ 7545045 w 12975574"/>
              <a:gd name="connsiteY4" fmla="*/ 0 h 13877872"/>
              <a:gd name="connsiteX0" fmla="*/ 7545045 w 12975574"/>
              <a:gd name="connsiteY0" fmla="*/ 0 h 13970769"/>
              <a:gd name="connsiteX1" fmla="*/ 12975574 w 12975574"/>
              <a:gd name="connsiteY1" fmla="*/ 4315534 h 13970769"/>
              <a:gd name="connsiteX2" fmla="*/ 5416061 w 12975574"/>
              <a:gd name="connsiteY2" fmla="*/ 13970769 h 13970769"/>
              <a:gd name="connsiteX3" fmla="*/ 0 w 12975574"/>
              <a:gd name="connsiteY3" fmla="*/ 9680614 h 13970769"/>
              <a:gd name="connsiteX4" fmla="*/ 7545045 w 12975574"/>
              <a:gd name="connsiteY4" fmla="*/ 0 h 1397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5574" h="13970769">
                <a:moveTo>
                  <a:pt x="7545045" y="0"/>
                </a:moveTo>
                <a:lnTo>
                  <a:pt x="12975574" y="4315534"/>
                </a:lnTo>
                <a:lnTo>
                  <a:pt x="5416061" y="13970769"/>
                </a:lnTo>
                <a:lnTo>
                  <a:pt x="0" y="9680614"/>
                </a:lnTo>
                <a:lnTo>
                  <a:pt x="7545045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lor rosa com folhas verdes">
            <a:extLst>
              <a:ext uri="{FF2B5EF4-FFF2-40B4-BE49-F238E27FC236}">
                <a16:creationId xmlns:a16="http://schemas.microsoft.com/office/drawing/2014/main" id="{5EBE53BA-9D0B-93C0-1176-F326ECBD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353">
            <a:off x="5590828" y="2888904"/>
            <a:ext cx="1153219" cy="1153219"/>
          </a:xfrm>
          <a:prstGeom prst="rect">
            <a:avLst/>
          </a:prstGeom>
        </p:spPr>
      </p:pic>
      <p:pic>
        <p:nvPicPr>
          <p:cNvPr id="6" name="Imagem 5" descr="Corrente de rosquinha&#10;&#10;O conteúdo gerado por IA pode estar incorreto.">
            <a:extLst>
              <a:ext uri="{FF2B5EF4-FFF2-40B4-BE49-F238E27FC236}">
                <a16:creationId xmlns:a16="http://schemas.microsoft.com/office/drawing/2014/main" id="{B797D74E-0E05-A643-DA8C-32C37909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08" y="2278949"/>
            <a:ext cx="2300101" cy="2300101"/>
          </a:xfrm>
          <a:prstGeom prst="rect">
            <a:avLst/>
          </a:prstGeom>
        </p:spPr>
      </p:pic>
      <p:pic>
        <p:nvPicPr>
          <p:cNvPr id="3" name="Imagem 2" descr="Maçã vermelha em fundo preto">
            <a:extLst>
              <a:ext uri="{FF2B5EF4-FFF2-40B4-BE49-F238E27FC236}">
                <a16:creationId xmlns:a16="http://schemas.microsoft.com/office/drawing/2014/main" id="{7C3C2FCD-914C-594B-222E-D4A4A05C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97"/>
          <a:stretch>
            <a:fillRect/>
          </a:stretch>
        </p:blipFill>
        <p:spPr>
          <a:xfrm rot="3369477">
            <a:off x="4631451" y="1726629"/>
            <a:ext cx="3626964" cy="351604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1787E05-04AB-6280-08C3-EF370036626D}"/>
              </a:ext>
            </a:extLst>
          </p:cNvPr>
          <p:cNvSpPr/>
          <p:nvPr/>
        </p:nvSpPr>
        <p:spPr>
          <a:xfrm>
            <a:off x="2879464" y="1084019"/>
            <a:ext cx="6575948" cy="468996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21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1067F-8355-72B5-A217-6BEA1EE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0F53A5A-1E0A-7D59-878D-9A461DEBB6C0}"/>
              </a:ext>
            </a:extLst>
          </p:cNvPr>
          <p:cNvSpPr/>
          <p:nvPr/>
        </p:nvSpPr>
        <p:spPr>
          <a:xfrm rot="18483686" flipV="1">
            <a:off x="-383273" y="-3546229"/>
            <a:ext cx="12975574" cy="13970769"/>
          </a:xfrm>
          <a:custGeom>
            <a:avLst/>
            <a:gdLst>
              <a:gd name="connsiteX0" fmla="*/ 0 w 13907791"/>
              <a:gd name="connsiteY0" fmla="*/ 0 h 17559995"/>
              <a:gd name="connsiteX1" fmla="*/ 13907791 w 13907791"/>
              <a:gd name="connsiteY1" fmla="*/ 0 h 17559995"/>
              <a:gd name="connsiteX2" fmla="*/ 13907791 w 13907791"/>
              <a:gd name="connsiteY2" fmla="*/ 17559995 h 17559995"/>
              <a:gd name="connsiteX3" fmla="*/ 0 w 13907791"/>
              <a:gd name="connsiteY3" fmla="*/ 17559995 h 17559995"/>
              <a:gd name="connsiteX4" fmla="*/ 0 w 13907791"/>
              <a:gd name="connsiteY4" fmla="*/ 0 h 17559995"/>
              <a:gd name="connsiteX0" fmla="*/ 7503176 w 13907791"/>
              <a:gd name="connsiteY0" fmla="*/ 1665146 h 17559995"/>
              <a:gd name="connsiteX1" fmla="*/ 13907791 w 13907791"/>
              <a:gd name="connsiteY1" fmla="*/ 0 h 17559995"/>
              <a:gd name="connsiteX2" fmla="*/ 13907791 w 13907791"/>
              <a:gd name="connsiteY2" fmla="*/ 17559995 h 17559995"/>
              <a:gd name="connsiteX3" fmla="*/ 0 w 13907791"/>
              <a:gd name="connsiteY3" fmla="*/ 17559995 h 17559995"/>
              <a:gd name="connsiteX4" fmla="*/ 7503176 w 13907791"/>
              <a:gd name="connsiteY4" fmla="*/ 1665146 h 17559995"/>
              <a:gd name="connsiteX0" fmla="*/ 7006062 w 13410677"/>
              <a:gd name="connsiteY0" fmla="*/ 1665146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006062 w 13410677"/>
              <a:gd name="connsiteY4" fmla="*/ 1665146 h 17559995"/>
              <a:gd name="connsiteX0" fmla="*/ 7113428 w 13410677"/>
              <a:gd name="connsiteY0" fmla="*/ 4446576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113428 w 13410677"/>
              <a:gd name="connsiteY4" fmla="*/ 4446576 h 17559995"/>
              <a:gd name="connsiteX0" fmla="*/ 7454120 w 13410677"/>
              <a:gd name="connsiteY0" fmla="*/ 3102419 h 17559995"/>
              <a:gd name="connsiteX1" fmla="*/ 13410677 w 13410677"/>
              <a:gd name="connsiteY1" fmla="*/ 0 h 17559995"/>
              <a:gd name="connsiteX2" fmla="*/ 13410677 w 13410677"/>
              <a:gd name="connsiteY2" fmla="*/ 17559995 h 17559995"/>
              <a:gd name="connsiteX3" fmla="*/ 0 w 13410677"/>
              <a:gd name="connsiteY3" fmla="*/ 12666912 h 17559995"/>
              <a:gd name="connsiteX4" fmla="*/ 7454120 w 13410677"/>
              <a:gd name="connsiteY4" fmla="*/ 3102419 h 17559995"/>
              <a:gd name="connsiteX0" fmla="*/ 7454120 w 13410677"/>
              <a:gd name="connsiteY0" fmla="*/ 0 h 14457576"/>
              <a:gd name="connsiteX1" fmla="*/ 12433310 w 13410677"/>
              <a:gd name="connsiteY1" fmla="*/ 3887202 h 14457576"/>
              <a:gd name="connsiteX2" fmla="*/ 13410677 w 13410677"/>
              <a:gd name="connsiteY2" fmla="*/ 14457576 h 14457576"/>
              <a:gd name="connsiteX3" fmla="*/ 0 w 13410677"/>
              <a:gd name="connsiteY3" fmla="*/ 9564493 h 14457576"/>
              <a:gd name="connsiteX4" fmla="*/ 7454120 w 13410677"/>
              <a:gd name="connsiteY4" fmla="*/ 0 h 14457576"/>
              <a:gd name="connsiteX0" fmla="*/ 7454120 w 13410677"/>
              <a:gd name="connsiteY0" fmla="*/ 0 h 14457576"/>
              <a:gd name="connsiteX1" fmla="*/ 12975574 w 13410677"/>
              <a:gd name="connsiteY1" fmla="*/ 4199413 h 14457576"/>
              <a:gd name="connsiteX2" fmla="*/ 13410677 w 13410677"/>
              <a:gd name="connsiteY2" fmla="*/ 14457576 h 14457576"/>
              <a:gd name="connsiteX3" fmla="*/ 0 w 13410677"/>
              <a:gd name="connsiteY3" fmla="*/ 9564493 h 14457576"/>
              <a:gd name="connsiteX4" fmla="*/ 7454120 w 13410677"/>
              <a:gd name="connsiteY4" fmla="*/ 0 h 14457576"/>
              <a:gd name="connsiteX0" fmla="*/ 7545045 w 13410677"/>
              <a:gd name="connsiteY0" fmla="*/ 0 h 14573697"/>
              <a:gd name="connsiteX1" fmla="*/ 12975574 w 13410677"/>
              <a:gd name="connsiteY1" fmla="*/ 4315534 h 14573697"/>
              <a:gd name="connsiteX2" fmla="*/ 13410677 w 13410677"/>
              <a:gd name="connsiteY2" fmla="*/ 14573697 h 14573697"/>
              <a:gd name="connsiteX3" fmla="*/ 0 w 13410677"/>
              <a:gd name="connsiteY3" fmla="*/ 9680614 h 14573697"/>
              <a:gd name="connsiteX4" fmla="*/ 7545045 w 13410677"/>
              <a:gd name="connsiteY4" fmla="*/ 0 h 14573697"/>
              <a:gd name="connsiteX0" fmla="*/ 7545045 w 12975574"/>
              <a:gd name="connsiteY0" fmla="*/ 0 h 13877872"/>
              <a:gd name="connsiteX1" fmla="*/ 12975574 w 12975574"/>
              <a:gd name="connsiteY1" fmla="*/ 4315534 h 13877872"/>
              <a:gd name="connsiteX2" fmla="*/ 5488801 w 12975574"/>
              <a:gd name="connsiteY2" fmla="*/ 13877872 h 13877872"/>
              <a:gd name="connsiteX3" fmla="*/ 0 w 12975574"/>
              <a:gd name="connsiteY3" fmla="*/ 9680614 h 13877872"/>
              <a:gd name="connsiteX4" fmla="*/ 7545045 w 12975574"/>
              <a:gd name="connsiteY4" fmla="*/ 0 h 13877872"/>
              <a:gd name="connsiteX0" fmla="*/ 7545045 w 12975574"/>
              <a:gd name="connsiteY0" fmla="*/ 0 h 13970769"/>
              <a:gd name="connsiteX1" fmla="*/ 12975574 w 12975574"/>
              <a:gd name="connsiteY1" fmla="*/ 4315534 h 13970769"/>
              <a:gd name="connsiteX2" fmla="*/ 5416061 w 12975574"/>
              <a:gd name="connsiteY2" fmla="*/ 13970769 h 13970769"/>
              <a:gd name="connsiteX3" fmla="*/ 0 w 12975574"/>
              <a:gd name="connsiteY3" fmla="*/ 9680614 h 13970769"/>
              <a:gd name="connsiteX4" fmla="*/ 7545045 w 12975574"/>
              <a:gd name="connsiteY4" fmla="*/ 0 h 1397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75574" h="13970769">
                <a:moveTo>
                  <a:pt x="7545045" y="0"/>
                </a:moveTo>
                <a:lnTo>
                  <a:pt x="12975574" y="4315534"/>
                </a:lnTo>
                <a:lnTo>
                  <a:pt x="5416061" y="13970769"/>
                </a:lnTo>
                <a:lnTo>
                  <a:pt x="0" y="9680614"/>
                </a:lnTo>
                <a:lnTo>
                  <a:pt x="7545045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Flor rosa com folhas verdes">
            <a:extLst>
              <a:ext uri="{FF2B5EF4-FFF2-40B4-BE49-F238E27FC236}">
                <a16:creationId xmlns:a16="http://schemas.microsoft.com/office/drawing/2014/main" id="{CAC25567-9579-3119-762C-83FDCC5A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353">
            <a:off x="5808612" y="-263291"/>
            <a:ext cx="8362996" cy="83629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86702D-79B0-F2E6-65EB-B710A6E1197C}"/>
              </a:ext>
            </a:extLst>
          </p:cNvPr>
          <p:cNvSpPr txBox="1"/>
          <p:nvPr/>
        </p:nvSpPr>
        <p:spPr>
          <a:xfrm>
            <a:off x="-81560" y="-827970"/>
            <a:ext cx="8241327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600" dirty="0">
                <a:solidFill>
                  <a:srgbClr val="F6F5F3"/>
                </a:solidFill>
                <a:latin typeface="Aptos Black" panose="020F0502020204030204" pitchFamily="34" charset="0"/>
              </a:rPr>
              <a:t>VITALIS</a:t>
            </a:r>
          </a:p>
        </p:txBody>
      </p:sp>
      <p:pic>
        <p:nvPicPr>
          <p:cNvPr id="6" name="Imagem 5" descr="Corrente de rosquinha&#10;&#10;O conteúdo gerado por IA pode estar incorreto.">
            <a:extLst>
              <a:ext uri="{FF2B5EF4-FFF2-40B4-BE49-F238E27FC236}">
                <a16:creationId xmlns:a16="http://schemas.microsoft.com/office/drawing/2014/main" id="{29330F5E-29BA-A54A-BC7E-B4662168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9548">
            <a:off x="5188192" y="308626"/>
            <a:ext cx="7219163" cy="7219163"/>
          </a:xfrm>
          <a:prstGeom prst="rect">
            <a:avLst/>
          </a:prstGeom>
        </p:spPr>
      </p:pic>
      <p:pic>
        <p:nvPicPr>
          <p:cNvPr id="3" name="Imagem 2" descr="Maçã vermelha em fundo preto">
            <a:extLst>
              <a:ext uri="{FF2B5EF4-FFF2-40B4-BE49-F238E27FC236}">
                <a16:creationId xmlns:a16="http://schemas.microsoft.com/office/drawing/2014/main" id="{B5E87FD8-105A-126A-0934-6DECCFD3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97"/>
          <a:stretch>
            <a:fillRect/>
          </a:stretch>
        </p:blipFill>
        <p:spPr>
          <a:xfrm rot="4002440">
            <a:off x="6712472" y="1689774"/>
            <a:ext cx="4313478" cy="41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C8C0B-4CC0-54AC-6CE1-5F74EDF9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3D8E2750-0A04-D7E2-3498-6C5F3101C4C9}"/>
              </a:ext>
            </a:extLst>
          </p:cNvPr>
          <p:cNvSpPr/>
          <p:nvPr/>
        </p:nvSpPr>
        <p:spPr>
          <a:xfrm>
            <a:off x="5246374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0E298DF1-01CF-11F7-21B3-ACDE419F7E0F}"/>
              </a:ext>
            </a:extLst>
          </p:cNvPr>
          <p:cNvSpPr/>
          <p:nvPr/>
        </p:nvSpPr>
        <p:spPr>
          <a:xfrm rot="10800000">
            <a:off x="5607006" y="2878928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707FE1-35DE-0D4E-B07E-9A2A0E8F2D1E}"/>
              </a:ext>
            </a:extLst>
          </p:cNvPr>
          <p:cNvSpPr/>
          <p:nvPr/>
        </p:nvSpPr>
        <p:spPr>
          <a:xfrm rot="10800000" flipV="1">
            <a:off x="5990273" y="3331766"/>
            <a:ext cx="284480" cy="267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96345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E13EF-D7C0-912F-D5B1-D6523842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C59491E-A4EC-82B6-D765-3F86C757ED0B}"/>
              </a:ext>
            </a:extLst>
          </p:cNvPr>
          <p:cNvSpPr/>
          <p:nvPr/>
        </p:nvSpPr>
        <p:spPr>
          <a:xfrm rot="10800000" flipV="1">
            <a:off x="3931919" y="2984498"/>
            <a:ext cx="4328158" cy="99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E532E6AD-B3DE-54B8-1CC8-B5D8EC9B6E0E}"/>
              </a:ext>
            </a:extLst>
          </p:cNvPr>
          <p:cNvSpPr/>
          <p:nvPr/>
        </p:nvSpPr>
        <p:spPr>
          <a:xfrm>
            <a:off x="3326906" y="2428982"/>
            <a:ext cx="1425567" cy="1438276"/>
          </a:xfrm>
          <a:prstGeom prst="halfFrame">
            <a:avLst>
              <a:gd name="adj1" fmla="val 23857"/>
              <a:gd name="adj2" fmla="val 281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0C5ACC46-4CE9-0DAA-0553-838A2B73BCD2}"/>
              </a:ext>
            </a:extLst>
          </p:cNvPr>
          <p:cNvSpPr/>
          <p:nvPr/>
        </p:nvSpPr>
        <p:spPr>
          <a:xfrm rot="10800000">
            <a:off x="7456176" y="3129121"/>
            <a:ext cx="1408914" cy="1438276"/>
          </a:xfrm>
          <a:prstGeom prst="halfFrame">
            <a:avLst>
              <a:gd name="adj1" fmla="val 26530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4DE59E-94F6-2168-3AB5-29A5A4E2B9C9}"/>
              </a:ext>
            </a:extLst>
          </p:cNvPr>
          <p:cNvSpPr/>
          <p:nvPr/>
        </p:nvSpPr>
        <p:spPr>
          <a:xfrm rot="10800000" flipV="1">
            <a:off x="3931920" y="2984500"/>
            <a:ext cx="4328157" cy="991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DF6901"/>
                </a:solidFill>
                <a:latin typeface="Aptos Black" panose="020B0004020202020204" pitchFamily="34" charset="0"/>
                <a:ea typeface="Segoe UI Black" panose="020B0A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0432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B1A6-720B-DAEE-410C-919D93EE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1AF64C-7A92-634C-7694-99A78860D533}"/>
              </a:ext>
            </a:extLst>
          </p:cNvPr>
          <p:cNvSpPr/>
          <p:nvPr/>
        </p:nvSpPr>
        <p:spPr>
          <a:xfrm rot="10800000" flipV="1">
            <a:off x="558797" y="548144"/>
            <a:ext cx="11036301" cy="5761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BBD239F2-9A45-D41B-A83B-7AA01D42020D}"/>
              </a:ext>
            </a:extLst>
          </p:cNvPr>
          <p:cNvSpPr/>
          <p:nvPr/>
        </p:nvSpPr>
        <p:spPr>
          <a:xfrm rot="16200000">
            <a:off x="161782" y="5257941"/>
            <a:ext cx="1438278" cy="1401839"/>
          </a:xfrm>
          <a:prstGeom prst="halfFrame">
            <a:avLst>
              <a:gd name="adj1" fmla="val 12842"/>
              <a:gd name="adj2" fmla="val 130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7E0CCEC1-D68D-8CE9-614C-D36F7B8B70D5}"/>
              </a:ext>
            </a:extLst>
          </p:cNvPr>
          <p:cNvSpPr/>
          <p:nvPr/>
        </p:nvSpPr>
        <p:spPr>
          <a:xfrm rot="5400000">
            <a:off x="10556054" y="197670"/>
            <a:ext cx="1473616" cy="1438276"/>
          </a:xfrm>
          <a:prstGeom prst="halfFrame">
            <a:avLst>
              <a:gd name="adj1" fmla="val 12474"/>
              <a:gd name="adj2" fmla="val 12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5FC30C-62CE-FB99-AF52-742041CA476D}"/>
              </a:ext>
            </a:extLst>
          </p:cNvPr>
          <p:cNvGrpSpPr/>
          <p:nvPr/>
        </p:nvGrpSpPr>
        <p:grpSpPr>
          <a:xfrm>
            <a:off x="-62797" y="-4660"/>
            <a:ext cx="5169781" cy="6782805"/>
            <a:chOff x="-62797" y="-4660"/>
            <a:chExt cx="5169781" cy="678280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A05F649-6B53-73A3-9392-6A9CD89F1A54}"/>
                </a:ext>
              </a:extLst>
            </p:cNvPr>
            <p:cNvSpPr/>
            <p:nvPr/>
          </p:nvSpPr>
          <p:spPr>
            <a:xfrm rot="765997">
              <a:off x="897399" y="-4660"/>
              <a:ext cx="4209585" cy="678280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0 w 4209585"/>
                <a:gd name="connsiteY0" fmla="*/ 960122 h 6782805"/>
                <a:gd name="connsiteX1" fmla="*/ 4209585 w 4209585"/>
                <a:gd name="connsiteY1" fmla="*/ 0 h 6782805"/>
                <a:gd name="connsiteX2" fmla="*/ 4194229 w 4209585"/>
                <a:gd name="connsiteY2" fmla="*/ 5914473 h 6782805"/>
                <a:gd name="connsiteX3" fmla="*/ 361013 w 4209585"/>
                <a:gd name="connsiteY3" fmla="*/ 6782805 h 6782805"/>
                <a:gd name="connsiteX4" fmla="*/ 0 w 4209585"/>
                <a:gd name="connsiteY4" fmla="*/ 960122 h 67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585" h="6782805">
                  <a:moveTo>
                    <a:pt x="0" y="960122"/>
                  </a:moveTo>
                  <a:lnTo>
                    <a:pt x="4209585" y="0"/>
                  </a:lnTo>
                  <a:cubicBezTo>
                    <a:pt x="4204466" y="1971491"/>
                    <a:pt x="4199348" y="3942982"/>
                    <a:pt x="4194229" y="5914473"/>
                  </a:cubicBezTo>
                  <a:lnTo>
                    <a:pt x="361013" y="6782805"/>
                  </a:lnTo>
                  <a:lnTo>
                    <a:pt x="0" y="960122"/>
                  </a:lnTo>
                  <a:close/>
                </a:path>
              </a:pathLst>
            </a:custGeom>
            <a:solidFill>
              <a:srgbClr val="F3C3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6F8FAC0F-230E-0005-87F9-FD25C1887E89}"/>
                </a:ext>
              </a:extLst>
            </p:cNvPr>
            <p:cNvSpPr/>
            <p:nvPr/>
          </p:nvSpPr>
          <p:spPr>
            <a:xfrm rot="765997">
              <a:off x="-62797" y="373954"/>
              <a:ext cx="1278439" cy="5878222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124842 w 3848572"/>
                <a:gd name="connsiteY0" fmla="*/ 329971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24842 w 3848572"/>
                <a:gd name="connsiteY4" fmla="*/ 329971 h 6782805"/>
                <a:gd name="connsiteX0" fmla="*/ 1 w 3723731"/>
                <a:gd name="connsiteY0" fmla="*/ 329971 h 6039479"/>
                <a:gd name="connsiteX1" fmla="*/ 3723731 w 3723731"/>
                <a:gd name="connsiteY1" fmla="*/ 0 h 6039479"/>
                <a:gd name="connsiteX2" fmla="*/ 3708375 w 3723731"/>
                <a:gd name="connsiteY2" fmla="*/ 5914473 h 6039479"/>
                <a:gd name="connsiteX3" fmla="*/ 2280028 w 3723731"/>
                <a:gd name="connsiteY3" fmla="*/ 6039479 h 6039479"/>
                <a:gd name="connsiteX4" fmla="*/ 1 w 3723731"/>
                <a:gd name="connsiteY4" fmla="*/ 329971 h 6039479"/>
                <a:gd name="connsiteX0" fmla="*/ 1 w 3723731"/>
                <a:gd name="connsiteY0" fmla="*/ 329971 h 5914473"/>
                <a:gd name="connsiteX1" fmla="*/ 3723731 w 3723731"/>
                <a:gd name="connsiteY1" fmla="*/ 0 h 5914473"/>
                <a:gd name="connsiteX2" fmla="*/ 3708375 w 3723731"/>
                <a:gd name="connsiteY2" fmla="*/ 5914473 h 5914473"/>
                <a:gd name="connsiteX3" fmla="*/ 3707714 w 3723731"/>
                <a:gd name="connsiteY3" fmla="*/ 5896836 h 5914473"/>
                <a:gd name="connsiteX4" fmla="*/ 1 w 3723731"/>
                <a:gd name="connsiteY4" fmla="*/ 329971 h 5914473"/>
                <a:gd name="connsiteX0" fmla="*/ 1 w 3723731"/>
                <a:gd name="connsiteY0" fmla="*/ 329971 h 6009031"/>
                <a:gd name="connsiteX1" fmla="*/ 3723731 w 3723731"/>
                <a:gd name="connsiteY1" fmla="*/ 0 h 6009031"/>
                <a:gd name="connsiteX2" fmla="*/ 3708375 w 3723731"/>
                <a:gd name="connsiteY2" fmla="*/ 5914473 h 6009031"/>
                <a:gd name="connsiteX3" fmla="*/ 3452946 w 3723731"/>
                <a:gd name="connsiteY3" fmla="*/ 6008796 h 6009031"/>
                <a:gd name="connsiteX4" fmla="*/ 1 w 3723731"/>
                <a:gd name="connsiteY4" fmla="*/ 329971 h 6009031"/>
                <a:gd name="connsiteX0" fmla="*/ -1 w 3842393"/>
                <a:gd name="connsiteY0" fmla="*/ 313618 h 6009031"/>
                <a:gd name="connsiteX1" fmla="*/ 3842393 w 3842393"/>
                <a:gd name="connsiteY1" fmla="*/ 0 h 6009031"/>
                <a:gd name="connsiteX2" fmla="*/ 3827037 w 3842393"/>
                <a:gd name="connsiteY2" fmla="*/ 5914473 h 6009031"/>
                <a:gd name="connsiteX3" fmla="*/ 3571608 w 3842393"/>
                <a:gd name="connsiteY3" fmla="*/ 6008796 h 6009031"/>
                <a:gd name="connsiteX4" fmla="*/ -1 w 3842393"/>
                <a:gd name="connsiteY4" fmla="*/ 313618 h 6009031"/>
                <a:gd name="connsiteX0" fmla="*/ -1 w 3842393"/>
                <a:gd name="connsiteY0" fmla="*/ 313618 h 5923218"/>
                <a:gd name="connsiteX1" fmla="*/ 3842393 w 3842393"/>
                <a:gd name="connsiteY1" fmla="*/ 0 h 5923218"/>
                <a:gd name="connsiteX2" fmla="*/ 3827037 w 3842393"/>
                <a:gd name="connsiteY2" fmla="*/ 5914473 h 5923218"/>
                <a:gd name="connsiteX3" fmla="*/ 3517105 w 3842393"/>
                <a:gd name="connsiteY3" fmla="*/ 5922094 h 5923218"/>
                <a:gd name="connsiteX4" fmla="*/ -1 w 3842393"/>
                <a:gd name="connsiteY4" fmla="*/ 313618 h 5923218"/>
                <a:gd name="connsiteX0" fmla="*/ 1 w 1929048"/>
                <a:gd name="connsiteY0" fmla="*/ 196422 h 5923218"/>
                <a:gd name="connsiteX1" fmla="*/ 1929048 w 1929048"/>
                <a:gd name="connsiteY1" fmla="*/ 0 h 5923218"/>
                <a:gd name="connsiteX2" fmla="*/ 1913692 w 1929048"/>
                <a:gd name="connsiteY2" fmla="*/ 5914473 h 5923218"/>
                <a:gd name="connsiteX3" fmla="*/ 1603760 w 1929048"/>
                <a:gd name="connsiteY3" fmla="*/ 5922094 h 5923218"/>
                <a:gd name="connsiteX4" fmla="*/ 1 w 1929048"/>
                <a:gd name="connsiteY4" fmla="*/ 196422 h 5923218"/>
                <a:gd name="connsiteX0" fmla="*/ 0 w 2547587"/>
                <a:gd name="connsiteY0" fmla="*/ 246938 h 5923218"/>
                <a:gd name="connsiteX1" fmla="*/ 2547587 w 2547587"/>
                <a:gd name="connsiteY1" fmla="*/ 0 h 5923218"/>
                <a:gd name="connsiteX2" fmla="*/ 2532231 w 2547587"/>
                <a:gd name="connsiteY2" fmla="*/ 5914473 h 5923218"/>
                <a:gd name="connsiteX3" fmla="*/ 2222299 w 2547587"/>
                <a:gd name="connsiteY3" fmla="*/ 5922094 h 5923218"/>
                <a:gd name="connsiteX4" fmla="*/ 0 w 2547587"/>
                <a:gd name="connsiteY4" fmla="*/ 246938 h 5923218"/>
                <a:gd name="connsiteX0" fmla="*/ 0 w 3475634"/>
                <a:gd name="connsiteY0" fmla="*/ 246938 h 5922443"/>
                <a:gd name="connsiteX1" fmla="*/ 2547587 w 3475634"/>
                <a:gd name="connsiteY1" fmla="*/ 0 h 5922443"/>
                <a:gd name="connsiteX2" fmla="*/ 3475615 w 3475634"/>
                <a:gd name="connsiteY2" fmla="*/ 5863471 h 5922443"/>
                <a:gd name="connsiteX3" fmla="*/ 2222299 w 3475634"/>
                <a:gd name="connsiteY3" fmla="*/ 5922094 h 5922443"/>
                <a:gd name="connsiteX4" fmla="*/ 0 w 3475634"/>
                <a:gd name="connsiteY4" fmla="*/ 246938 h 5922443"/>
                <a:gd name="connsiteX0" fmla="*/ 0 w 3475634"/>
                <a:gd name="connsiteY0" fmla="*/ 246938 h 5863471"/>
                <a:gd name="connsiteX1" fmla="*/ 2547587 w 3475634"/>
                <a:gd name="connsiteY1" fmla="*/ 0 h 5863471"/>
                <a:gd name="connsiteX2" fmla="*/ 3475615 w 3475634"/>
                <a:gd name="connsiteY2" fmla="*/ 5863471 h 5863471"/>
                <a:gd name="connsiteX3" fmla="*/ 3452775 w 3475634"/>
                <a:gd name="connsiteY3" fmla="*/ 5845040 h 5863471"/>
                <a:gd name="connsiteX4" fmla="*/ 0 w 3475634"/>
                <a:gd name="connsiteY4" fmla="*/ 246938 h 5863471"/>
                <a:gd name="connsiteX0" fmla="*/ -1 w 3546832"/>
                <a:gd name="connsiteY0" fmla="*/ 237127 h 5863471"/>
                <a:gd name="connsiteX1" fmla="*/ 2618785 w 3546832"/>
                <a:gd name="connsiteY1" fmla="*/ 0 h 5863471"/>
                <a:gd name="connsiteX2" fmla="*/ 3546813 w 3546832"/>
                <a:gd name="connsiteY2" fmla="*/ 5863471 h 5863471"/>
                <a:gd name="connsiteX3" fmla="*/ 3523973 w 3546832"/>
                <a:gd name="connsiteY3" fmla="*/ 5845040 h 5863471"/>
                <a:gd name="connsiteX4" fmla="*/ -1 w 3546832"/>
                <a:gd name="connsiteY4" fmla="*/ 237127 h 5863471"/>
                <a:gd name="connsiteX0" fmla="*/ -1 w 3546854"/>
                <a:gd name="connsiteY0" fmla="*/ 251878 h 5878222"/>
                <a:gd name="connsiteX1" fmla="*/ 3086396 w 3546854"/>
                <a:gd name="connsiteY1" fmla="*/ 0 h 5878222"/>
                <a:gd name="connsiteX2" fmla="*/ 3546813 w 3546854"/>
                <a:gd name="connsiteY2" fmla="*/ 5878222 h 5878222"/>
                <a:gd name="connsiteX3" fmla="*/ 3523973 w 3546854"/>
                <a:gd name="connsiteY3" fmla="*/ 5859791 h 5878222"/>
                <a:gd name="connsiteX4" fmla="*/ -1 w 3546854"/>
                <a:gd name="connsiteY4" fmla="*/ 251878 h 587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854" h="5878222">
                  <a:moveTo>
                    <a:pt x="-1" y="251878"/>
                  </a:moveTo>
                  <a:lnTo>
                    <a:pt x="3086396" y="0"/>
                  </a:lnTo>
                  <a:cubicBezTo>
                    <a:pt x="3081277" y="1971491"/>
                    <a:pt x="3551932" y="3906731"/>
                    <a:pt x="3546813" y="5878222"/>
                  </a:cubicBezTo>
                  <a:cubicBezTo>
                    <a:pt x="3546593" y="5872343"/>
                    <a:pt x="3524193" y="5865670"/>
                    <a:pt x="3523973" y="5859791"/>
                  </a:cubicBezTo>
                  <a:lnTo>
                    <a:pt x="-1" y="25187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2" name="Imagem 11" descr="Frutas em cima&#10;&#10;O conteúdo gerado por IA pode estar incorreto.">
            <a:extLst>
              <a:ext uri="{FF2B5EF4-FFF2-40B4-BE49-F238E27FC236}">
                <a16:creationId xmlns:a16="http://schemas.microsoft.com/office/drawing/2014/main" id="{299BE528-CFF6-D3F9-3D83-C8AB8B33F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4" t="601" r="5854" b="-601"/>
          <a:stretch>
            <a:fillRect/>
          </a:stretch>
        </p:blipFill>
        <p:spPr>
          <a:xfrm>
            <a:off x="-1642192" y="548144"/>
            <a:ext cx="8026581" cy="5336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FFF2EE1-FD85-544C-DB8A-C329A6A19D99}"/>
              </a:ext>
            </a:extLst>
          </p:cNvPr>
          <p:cNvSpPr txBox="1"/>
          <p:nvPr/>
        </p:nvSpPr>
        <p:spPr>
          <a:xfrm>
            <a:off x="6226237" y="725846"/>
            <a:ext cx="4893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DF6901"/>
                </a:solidFill>
                <a:latin typeface="Aptos Black" panose="020B0004020202020204" pitchFamily="34" charset="0"/>
                <a:ea typeface="Segoe UI Black" panose="020B0A02040204020203" pitchFamily="34" charset="0"/>
              </a:rPr>
              <a:t>Porque estamos aqui?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CA0EB1-158D-08B6-0A34-FFF188E03F15}"/>
              </a:ext>
            </a:extLst>
          </p:cNvPr>
          <p:cNvSpPr txBox="1"/>
          <p:nvPr/>
        </p:nvSpPr>
        <p:spPr>
          <a:xfrm>
            <a:off x="6226237" y="2238189"/>
            <a:ext cx="5280783" cy="149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A existência da </a:t>
            </a:r>
            <a:r>
              <a:rPr lang="pt-BR" dirty="0" err="1">
                <a:solidFill>
                  <a:srgbClr val="12100E"/>
                </a:solidFill>
                <a:latin typeface="Arial Nova" panose="020F0502020204030204" pitchFamily="34" charset="0"/>
              </a:rPr>
              <a:t>Vitalis</a:t>
            </a:r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, e a justificativa de seu potencial de lucro e viabilidade econômica, baseia-se na resolução de problemas críticos da cajucultura no Nordeste do Brasil através da aplicação de tecnologia precisa.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038A0AE-DF7E-8051-E3DD-763F6B731DA0}"/>
              </a:ext>
            </a:extLst>
          </p:cNvPr>
          <p:cNvSpPr>
            <a:spLocks noChangeAspect="1"/>
          </p:cNvSpPr>
          <p:nvPr/>
        </p:nvSpPr>
        <p:spPr>
          <a:xfrm>
            <a:off x="9922547" y="4056684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badi" panose="020B0604020104020204" pitchFamily="34" charset="0"/>
              </a:rPr>
              <a:t>+</a:t>
            </a:r>
            <a:r>
              <a:rPr lang="pt-BR" sz="2000" b="1" dirty="0">
                <a:latin typeface="Abadi" panose="020B0604020104020204" pitchFamily="34" charset="0"/>
              </a:rPr>
              <a:t>300mil </a:t>
            </a:r>
            <a:r>
              <a:rPr lang="pt-BR" sz="1400" b="1" dirty="0">
                <a:latin typeface="Abadi" panose="020B0604020104020204" pitchFamily="34" charset="0"/>
              </a:rPr>
              <a:t>Empregos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0FCC56A-3530-DD58-FC6E-0125965A2C50}"/>
              </a:ext>
            </a:extLst>
          </p:cNvPr>
          <p:cNvSpPr>
            <a:spLocks noChangeAspect="1"/>
          </p:cNvSpPr>
          <p:nvPr/>
        </p:nvSpPr>
        <p:spPr>
          <a:xfrm>
            <a:off x="5824382" y="4261757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rgbClr val="70D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+500</a:t>
            </a:r>
          </a:p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Milhões R$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055B304-E348-28EC-524C-F0923C987257}"/>
              </a:ext>
            </a:extLst>
          </p:cNvPr>
          <p:cNvSpPr>
            <a:spLocks noChangeAspect="1"/>
          </p:cNvSpPr>
          <p:nvPr/>
        </p:nvSpPr>
        <p:spPr>
          <a:xfrm>
            <a:off x="7681595" y="4056684"/>
            <a:ext cx="1665513" cy="16655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Abadi" panose="020B0604020104020204" pitchFamily="34" charset="0"/>
              </a:rPr>
              <a:t>Caju</a:t>
            </a:r>
            <a:endParaRPr lang="pt-BR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8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-0.00183 0.028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-2.08333E-6 4.81481E-6 L 0.003 -0.0236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59 -0.01459 L -4.16667E-6 0.00023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48148E-6 L 0.02318 -0.00231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D7EE4-41A6-FC4E-B407-F708422A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BA61A4-CEB8-B7A4-869E-A8A17BDB02A7}"/>
              </a:ext>
            </a:extLst>
          </p:cNvPr>
          <p:cNvSpPr/>
          <p:nvPr/>
        </p:nvSpPr>
        <p:spPr>
          <a:xfrm>
            <a:off x="5643563" y="2933700"/>
            <a:ext cx="338137" cy="985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12FEA1-A5A4-F610-EDB3-2AE862F8C494}"/>
              </a:ext>
            </a:extLst>
          </p:cNvPr>
          <p:cNvSpPr/>
          <p:nvPr/>
        </p:nvSpPr>
        <p:spPr>
          <a:xfrm>
            <a:off x="5981700" y="2933700"/>
            <a:ext cx="314326" cy="985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BA39DD-92A6-4D63-4F51-2FDAAC4F6B33}"/>
              </a:ext>
            </a:extLst>
          </p:cNvPr>
          <p:cNvSpPr/>
          <p:nvPr/>
        </p:nvSpPr>
        <p:spPr>
          <a:xfrm>
            <a:off x="6270330" y="2933701"/>
            <a:ext cx="363833" cy="985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</a:t>
            </a:r>
          </a:p>
        </p:txBody>
      </p:sp>
      <p:sp>
        <p:nvSpPr>
          <p:cNvPr id="9" name="Meio-quadro 8">
            <a:extLst>
              <a:ext uri="{FF2B5EF4-FFF2-40B4-BE49-F238E27FC236}">
                <a16:creationId xmlns:a16="http://schemas.microsoft.com/office/drawing/2014/main" id="{CCD03E35-6C83-80DC-6609-0D9A12E42717}"/>
              </a:ext>
            </a:extLst>
          </p:cNvPr>
          <p:cNvSpPr/>
          <p:nvPr/>
        </p:nvSpPr>
        <p:spPr>
          <a:xfrm rot="16200000">
            <a:off x="161782" y="5257941"/>
            <a:ext cx="1438278" cy="1401839"/>
          </a:xfrm>
          <a:prstGeom prst="halfFrame">
            <a:avLst>
              <a:gd name="adj1" fmla="val 12842"/>
              <a:gd name="adj2" fmla="val 130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93EAD455-1F65-0959-77AD-A84C538BFA60}"/>
              </a:ext>
            </a:extLst>
          </p:cNvPr>
          <p:cNvSpPr/>
          <p:nvPr/>
        </p:nvSpPr>
        <p:spPr>
          <a:xfrm rot="5400000">
            <a:off x="10556054" y="197670"/>
            <a:ext cx="1473616" cy="1438276"/>
          </a:xfrm>
          <a:prstGeom prst="halfFrame">
            <a:avLst>
              <a:gd name="adj1" fmla="val 12474"/>
              <a:gd name="adj2" fmla="val 1257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2914E9-9455-3D0C-987E-009A21B7858F}"/>
              </a:ext>
            </a:extLst>
          </p:cNvPr>
          <p:cNvSpPr/>
          <p:nvPr/>
        </p:nvSpPr>
        <p:spPr>
          <a:xfrm rot="10800000" flipV="1">
            <a:off x="552088" y="548145"/>
            <a:ext cx="11084348" cy="5756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0" dirty="0">
              <a:solidFill>
                <a:schemeClr val="tx1">
                  <a:lumMod val="95000"/>
                  <a:lumOff val="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0A1069E-AE44-867E-E833-21EE2B67959A}"/>
              </a:ext>
            </a:extLst>
          </p:cNvPr>
          <p:cNvGrpSpPr/>
          <p:nvPr/>
        </p:nvGrpSpPr>
        <p:grpSpPr>
          <a:xfrm rot="10800000">
            <a:off x="7176338" y="75195"/>
            <a:ext cx="5164447" cy="6782805"/>
            <a:chOff x="-57463" y="-4660"/>
            <a:chExt cx="5164447" cy="678280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9AD3055-E121-BA92-6F05-12A20F6B52FD}"/>
                </a:ext>
              </a:extLst>
            </p:cNvPr>
            <p:cNvSpPr/>
            <p:nvPr/>
          </p:nvSpPr>
          <p:spPr>
            <a:xfrm rot="765997">
              <a:off x="897399" y="-4660"/>
              <a:ext cx="4209585" cy="678280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0 w 4209585"/>
                <a:gd name="connsiteY0" fmla="*/ 960122 h 6782805"/>
                <a:gd name="connsiteX1" fmla="*/ 4209585 w 4209585"/>
                <a:gd name="connsiteY1" fmla="*/ 0 h 6782805"/>
                <a:gd name="connsiteX2" fmla="*/ 4194229 w 4209585"/>
                <a:gd name="connsiteY2" fmla="*/ 5914473 h 6782805"/>
                <a:gd name="connsiteX3" fmla="*/ 361013 w 4209585"/>
                <a:gd name="connsiteY3" fmla="*/ 6782805 h 6782805"/>
                <a:gd name="connsiteX4" fmla="*/ 0 w 4209585"/>
                <a:gd name="connsiteY4" fmla="*/ 960122 h 678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585" h="6782805">
                  <a:moveTo>
                    <a:pt x="0" y="960122"/>
                  </a:moveTo>
                  <a:lnTo>
                    <a:pt x="4209585" y="0"/>
                  </a:lnTo>
                  <a:cubicBezTo>
                    <a:pt x="4204466" y="1971491"/>
                    <a:pt x="4199348" y="3942982"/>
                    <a:pt x="4194229" y="5914473"/>
                  </a:cubicBezTo>
                  <a:lnTo>
                    <a:pt x="361013" y="6782805"/>
                  </a:lnTo>
                  <a:lnTo>
                    <a:pt x="0" y="960122"/>
                  </a:lnTo>
                  <a:close/>
                </a:path>
              </a:pathLst>
            </a:custGeom>
            <a:solidFill>
              <a:srgbClr val="F3C3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5194F8BE-B8E8-DF68-007F-2804C3215ED0}"/>
                </a:ext>
              </a:extLst>
            </p:cNvPr>
            <p:cNvSpPr/>
            <p:nvPr/>
          </p:nvSpPr>
          <p:spPr>
            <a:xfrm rot="765997">
              <a:off x="-57463" y="999014"/>
              <a:ext cx="4972045" cy="5631375"/>
            </a:xfrm>
            <a:custGeom>
              <a:avLst/>
              <a:gdLst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80212 w 3880212"/>
                <a:gd name="connsiteY2" fmla="*/ 6959259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80212"/>
                <a:gd name="connsiteY0" fmla="*/ 0 h 6959259"/>
                <a:gd name="connsiteX1" fmla="*/ 3880212 w 3880212"/>
                <a:gd name="connsiteY1" fmla="*/ 0 h 6959259"/>
                <a:gd name="connsiteX2" fmla="*/ 3833216 w 3880212"/>
                <a:gd name="connsiteY2" fmla="*/ 6090927 h 6959259"/>
                <a:gd name="connsiteX3" fmla="*/ 0 w 3880212"/>
                <a:gd name="connsiteY3" fmla="*/ 6959259 h 6959259"/>
                <a:gd name="connsiteX4" fmla="*/ 0 w 3880212"/>
                <a:gd name="connsiteY4" fmla="*/ 0 h 6959259"/>
                <a:gd name="connsiteX0" fmla="*/ 0 w 3848572"/>
                <a:gd name="connsiteY0" fmla="*/ 0 h 6959259"/>
                <a:gd name="connsiteX1" fmla="*/ 3848572 w 3848572"/>
                <a:gd name="connsiteY1" fmla="*/ 176454 h 6959259"/>
                <a:gd name="connsiteX2" fmla="*/ 3833216 w 3848572"/>
                <a:gd name="connsiteY2" fmla="*/ 6090927 h 6959259"/>
                <a:gd name="connsiteX3" fmla="*/ 0 w 3848572"/>
                <a:gd name="connsiteY3" fmla="*/ 6959259 h 6959259"/>
                <a:gd name="connsiteX4" fmla="*/ 0 w 3848572"/>
                <a:gd name="connsiteY4" fmla="*/ 0 h 6959259"/>
                <a:gd name="connsiteX0" fmla="*/ 119235 w 3848572"/>
                <a:gd name="connsiteY0" fmla="*/ 838284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19235 w 3848572"/>
                <a:gd name="connsiteY4" fmla="*/ 838284 h 6782805"/>
                <a:gd name="connsiteX0" fmla="*/ 124842 w 3848572"/>
                <a:gd name="connsiteY0" fmla="*/ 329971 h 6782805"/>
                <a:gd name="connsiteX1" fmla="*/ 3848572 w 3848572"/>
                <a:gd name="connsiteY1" fmla="*/ 0 h 6782805"/>
                <a:gd name="connsiteX2" fmla="*/ 3833216 w 3848572"/>
                <a:gd name="connsiteY2" fmla="*/ 5914473 h 6782805"/>
                <a:gd name="connsiteX3" fmla="*/ 0 w 3848572"/>
                <a:gd name="connsiteY3" fmla="*/ 6782805 h 6782805"/>
                <a:gd name="connsiteX4" fmla="*/ 124842 w 3848572"/>
                <a:gd name="connsiteY4" fmla="*/ 329971 h 6782805"/>
                <a:gd name="connsiteX0" fmla="*/ 1 w 3723731"/>
                <a:gd name="connsiteY0" fmla="*/ 329971 h 6039479"/>
                <a:gd name="connsiteX1" fmla="*/ 3723731 w 3723731"/>
                <a:gd name="connsiteY1" fmla="*/ 0 h 6039479"/>
                <a:gd name="connsiteX2" fmla="*/ 3708375 w 3723731"/>
                <a:gd name="connsiteY2" fmla="*/ 5914473 h 6039479"/>
                <a:gd name="connsiteX3" fmla="*/ 2280028 w 3723731"/>
                <a:gd name="connsiteY3" fmla="*/ 6039479 h 6039479"/>
                <a:gd name="connsiteX4" fmla="*/ 1 w 3723731"/>
                <a:gd name="connsiteY4" fmla="*/ 329971 h 6039479"/>
                <a:gd name="connsiteX0" fmla="*/ 1 w 3723731"/>
                <a:gd name="connsiteY0" fmla="*/ 329971 h 5914473"/>
                <a:gd name="connsiteX1" fmla="*/ 3723731 w 3723731"/>
                <a:gd name="connsiteY1" fmla="*/ 0 h 5914473"/>
                <a:gd name="connsiteX2" fmla="*/ 3708375 w 3723731"/>
                <a:gd name="connsiteY2" fmla="*/ 5914473 h 5914473"/>
                <a:gd name="connsiteX3" fmla="*/ 3707714 w 3723731"/>
                <a:gd name="connsiteY3" fmla="*/ 5896836 h 5914473"/>
                <a:gd name="connsiteX4" fmla="*/ 1 w 3723731"/>
                <a:gd name="connsiteY4" fmla="*/ 329971 h 5914473"/>
                <a:gd name="connsiteX0" fmla="*/ 1 w 3723731"/>
                <a:gd name="connsiteY0" fmla="*/ 329971 h 6009031"/>
                <a:gd name="connsiteX1" fmla="*/ 3723731 w 3723731"/>
                <a:gd name="connsiteY1" fmla="*/ 0 h 6009031"/>
                <a:gd name="connsiteX2" fmla="*/ 3708375 w 3723731"/>
                <a:gd name="connsiteY2" fmla="*/ 5914473 h 6009031"/>
                <a:gd name="connsiteX3" fmla="*/ 3452946 w 3723731"/>
                <a:gd name="connsiteY3" fmla="*/ 6008796 h 6009031"/>
                <a:gd name="connsiteX4" fmla="*/ 1 w 3723731"/>
                <a:gd name="connsiteY4" fmla="*/ 329971 h 6009031"/>
                <a:gd name="connsiteX0" fmla="*/ -1 w 3842393"/>
                <a:gd name="connsiteY0" fmla="*/ 313618 h 6009031"/>
                <a:gd name="connsiteX1" fmla="*/ 3842393 w 3842393"/>
                <a:gd name="connsiteY1" fmla="*/ 0 h 6009031"/>
                <a:gd name="connsiteX2" fmla="*/ 3827037 w 3842393"/>
                <a:gd name="connsiteY2" fmla="*/ 5914473 h 6009031"/>
                <a:gd name="connsiteX3" fmla="*/ 3571608 w 3842393"/>
                <a:gd name="connsiteY3" fmla="*/ 6008796 h 6009031"/>
                <a:gd name="connsiteX4" fmla="*/ -1 w 3842393"/>
                <a:gd name="connsiteY4" fmla="*/ 313618 h 6009031"/>
                <a:gd name="connsiteX0" fmla="*/ -1 w 3842393"/>
                <a:gd name="connsiteY0" fmla="*/ 313618 h 5923218"/>
                <a:gd name="connsiteX1" fmla="*/ 3842393 w 3842393"/>
                <a:gd name="connsiteY1" fmla="*/ 0 h 5923218"/>
                <a:gd name="connsiteX2" fmla="*/ 3827037 w 3842393"/>
                <a:gd name="connsiteY2" fmla="*/ 5914473 h 5923218"/>
                <a:gd name="connsiteX3" fmla="*/ 3517105 w 3842393"/>
                <a:gd name="connsiteY3" fmla="*/ 5922094 h 5923218"/>
                <a:gd name="connsiteX4" fmla="*/ -1 w 3842393"/>
                <a:gd name="connsiteY4" fmla="*/ 313618 h 5923218"/>
                <a:gd name="connsiteX0" fmla="*/ 1 w 1929048"/>
                <a:gd name="connsiteY0" fmla="*/ 196422 h 5923218"/>
                <a:gd name="connsiteX1" fmla="*/ 1929048 w 1929048"/>
                <a:gd name="connsiteY1" fmla="*/ 0 h 5923218"/>
                <a:gd name="connsiteX2" fmla="*/ 1913692 w 1929048"/>
                <a:gd name="connsiteY2" fmla="*/ 5914473 h 5923218"/>
                <a:gd name="connsiteX3" fmla="*/ 1603760 w 1929048"/>
                <a:gd name="connsiteY3" fmla="*/ 5922094 h 5923218"/>
                <a:gd name="connsiteX4" fmla="*/ 1 w 1929048"/>
                <a:gd name="connsiteY4" fmla="*/ 196422 h 5923218"/>
                <a:gd name="connsiteX0" fmla="*/ 0 w 2547587"/>
                <a:gd name="connsiteY0" fmla="*/ 246938 h 5923218"/>
                <a:gd name="connsiteX1" fmla="*/ 2547587 w 2547587"/>
                <a:gd name="connsiteY1" fmla="*/ 0 h 5923218"/>
                <a:gd name="connsiteX2" fmla="*/ 2532231 w 2547587"/>
                <a:gd name="connsiteY2" fmla="*/ 5914473 h 5923218"/>
                <a:gd name="connsiteX3" fmla="*/ 2222299 w 2547587"/>
                <a:gd name="connsiteY3" fmla="*/ 5922094 h 5923218"/>
                <a:gd name="connsiteX4" fmla="*/ 0 w 2547587"/>
                <a:gd name="connsiteY4" fmla="*/ 246938 h 5923218"/>
                <a:gd name="connsiteX0" fmla="*/ 0 w 3475634"/>
                <a:gd name="connsiteY0" fmla="*/ 246938 h 5922443"/>
                <a:gd name="connsiteX1" fmla="*/ 2547587 w 3475634"/>
                <a:gd name="connsiteY1" fmla="*/ 0 h 5922443"/>
                <a:gd name="connsiteX2" fmla="*/ 3475615 w 3475634"/>
                <a:gd name="connsiteY2" fmla="*/ 5863471 h 5922443"/>
                <a:gd name="connsiteX3" fmla="*/ 2222299 w 3475634"/>
                <a:gd name="connsiteY3" fmla="*/ 5922094 h 5922443"/>
                <a:gd name="connsiteX4" fmla="*/ 0 w 3475634"/>
                <a:gd name="connsiteY4" fmla="*/ 246938 h 5922443"/>
                <a:gd name="connsiteX0" fmla="*/ 0 w 3475634"/>
                <a:gd name="connsiteY0" fmla="*/ 246938 h 5863471"/>
                <a:gd name="connsiteX1" fmla="*/ 2547587 w 3475634"/>
                <a:gd name="connsiteY1" fmla="*/ 0 h 5863471"/>
                <a:gd name="connsiteX2" fmla="*/ 3475615 w 3475634"/>
                <a:gd name="connsiteY2" fmla="*/ 5863471 h 5863471"/>
                <a:gd name="connsiteX3" fmla="*/ 3452775 w 3475634"/>
                <a:gd name="connsiteY3" fmla="*/ 5845040 h 5863471"/>
                <a:gd name="connsiteX4" fmla="*/ 0 w 3475634"/>
                <a:gd name="connsiteY4" fmla="*/ 246938 h 5863471"/>
                <a:gd name="connsiteX0" fmla="*/ -1 w 3546832"/>
                <a:gd name="connsiteY0" fmla="*/ 237127 h 5863471"/>
                <a:gd name="connsiteX1" fmla="*/ 2618785 w 3546832"/>
                <a:gd name="connsiteY1" fmla="*/ 0 h 5863471"/>
                <a:gd name="connsiteX2" fmla="*/ 3546813 w 3546832"/>
                <a:gd name="connsiteY2" fmla="*/ 5863471 h 5863471"/>
                <a:gd name="connsiteX3" fmla="*/ 3523973 w 3546832"/>
                <a:gd name="connsiteY3" fmla="*/ 5845040 h 5863471"/>
                <a:gd name="connsiteX4" fmla="*/ -1 w 3546832"/>
                <a:gd name="connsiteY4" fmla="*/ 237127 h 5863471"/>
                <a:gd name="connsiteX0" fmla="*/ -1 w 3546854"/>
                <a:gd name="connsiteY0" fmla="*/ 251878 h 5878222"/>
                <a:gd name="connsiteX1" fmla="*/ 3086396 w 3546854"/>
                <a:gd name="connsiteY1" fmla="*/ 0 h 5878222"/>
                <a:gd name="connsiteX2" fmla="*/ 3546813 w 3546854"/>
                <a:gd name="connsiteY2" fmla="*/ 5878222 h 5878222"/>
                <a:gd name="connsiteX3" fmla="*/ 3523973 w 3546854"/>
                <a:gd name="connsiteY3" fmla="*/ 5859791 h 5878222"/>
                <a:gd name="connsiteX4" fmla="*/ -1 w 3546854"/>
                <a:gd name="connsiteY4" fmla="*/ 251878 h 5878222"/>
                <a:gd name="connsiteX0" fmla="*/ -1 w 5663654"/>
                <a:gd name="connsiteY0" fmla="*/ 462362 h 6088706"/>
                <a:gd name="connsiteX1" fmla="*/ 5663653 w 5663654"/>
                <a:gd name="connsiteY1" fmla="*/ 0 h 6088706"/>
                <a:gd name="connsiteX2" fmla="*/ 3546813 w 5663654"/>
                <a:gd name="connsiteY2" fmla="*/ 6088706 h 6088706"/>
                <a:gd name="connsiteX3" fmla="*/ 3523973 w 5663654"/>
                <a:gd name="connsiteY3" fmla="*/ 6070275 h 6088706"/>
                <a:gd name="connsiteX4" fmla="*/ -1 w 5663654"/>
                <a:gd name="connsiteY4" fmla="*/ 462362 h 6088706"/>
                <a:gd name="connsiteX0" fmla="*/ -1 w 9221872"/>
                <a:gd name="connsiteY0" fmla="*/ 779005 h 6405349"/>
                <a:gd name="connsiteX1" fmla="*/ 9221873 w 9221872"/>
                <a:gd name="connsiteY1" fmla="*/ 0 h 6405349"/>
                <a:gd name="connsiteX2" fmla="*/ 3546813 w 9221872"/>
                <a:gd name="connsiteY2" fmla="*/ 6405349 h 6405349"/>
                <a:gd name="connsiteX3" fmla="*/ 3523973 w 9221872"/>
                <a:gd name="connsiteY3" fmla="*/ 6386918 h 6405349"/>
                <a:gd name="connsiteX4" fmla="*/ -1 w 9221872"/>
                <a:gd name="connsiteY4" fmla="*/ 779005 h 6405349"/>
                <a:gd name="connsiteX0" fmla="*/ -1 w 3546818"/>
                <a:gd name="connsiteY0" fmla="*/ 0 h 5626344"/>
                <a:gd name="connsiteX1" fmla="*/ 104578 w 3546818"/>
                <a:gd name="connsiteY1" fmla="*/ 4669 h 5626344"/>
                <a:gd name="connsiteX2" fmla="*/ 3546813 w 3546818"/>
                <a:gd name="connsiteY2" fmla="*/ 5626344 h 5626344"/>
                <a:gd name="connsiteX3" fmla="*/ 3523973 w 3546818"/>
                <a:gd name="connsiteY3" fmla="*/ 5607913 h 5626344"/>
                <a:gd name="connsiteX4" fmla="*/ -1 w 3546818"/>
                <a:gd name="connsiteY4" fmla="*/ 0 h 5626344"/>
                <a:gd name="connsiteX0" fmla="*/ -1 w 14000230"/>
                <a:gd name="connsiteY0" fmla="*/ 0 h 5626344"/>
                <a:gd name="connsiteX1" fmla="*/ 104578 w 14000230"/>
                <a:gd name="connsiteY1" fmla="*/ 4669 h 5626344"/>
                <a:gd name="connsiteX2" fmla="*/ 3546813 w 14000230"/>
                <a:gd name="connsiteY2" fmla="*/ 5626344 h 5626344"/>
                <a:gd name="connsiteX3" fmla="*/ 14000229 w 14000230"/>
                <a:gd name="connsiteY3" fmla="*/ 4687209 h 5626344"/>
                <a:gd name="connsiteX4" fmla="*/ -1 w 14000230"/>
                <a:gd name="connsiteY4" fmla="*/ 0 h 5626344"/>
                <a:gd name="connsiteX0" fmla="*/ 2765857 w 13895659"/>
                <a:gd name="connsiteY0" fmla="*/ 21343 h 5621675"/>
                <a:gd name="connsiteX1" fmla="*/ 7 w 13895659"/>
                <a:gd name="connsiteY1" fmla="*/ 0 h 5621675"/>
                <a:gd name="connsiteX2" fmla="*/ 3442242 w 13895659"/>
                <a:gd name="connsiteY2" fmla="*/ 5621675 h 5621675"/>
                <a:gd name="connsiteX3" fmla="*/ 13895658 w 13895659"/>
                <a:gd name="connsiteY3" fmla="*/ 4682540 h 5621675"/>
                <a:gd name="connsiteX4" fmla="*/ 2765857 w 13895659"/>
                <a:gd name="connsiteY4" fmla="*/ 21343 h 5621675"/>
                <a:gd name="connsiteX0" fmla="*/ 2668604 w 13798406"/>
                <a:gd name="connsiteY0" fmla="*/ 39052 h 5639384"/>
                <a:gd name="connsiteX1" fmla="*/ 5 w 13798406"/>
                <a:gd name="connsiteY1" fmla="*/ 0 h 5639384"/>
                <a:gd name="connsiteX2" fmla="*/ 3344989 w 13798406"/>
                <a:gd name="connsiteY2" fmla="*/ 5639384 h 5639384"/>
                <a:gd name="connsiteX3" fmla="*/ 13798405 w 13798406"/>
                <a:gd name="connsiteY3" fmla="*/ 4700249 h 5639384"/>
                <a:gd name="connsiteX4" fmla="*/ 2668604 w 13798406"/>
                <a:gd name="connsiteY4" fmla="*/ 39052 h 5639384"/>
                <a:gd name="connsiteX0" fmla="*/ 2668598 w 13798400"/>
                <a:gd name="connsiteY0" fmla="*/ 39052 h 5639384"/>
                <a:gd name="connsiteX1" fmla="*/ -1 w 13798400"/>
                <a:gd name="connsiteY1" fmla="*/ 0 h 5639384"/>
                <a:gd name="connsiteX2" fmla="*/ 3344983 w 13798400"/>
                <a:gd name="connsiteY2" fmla="*/ 5639384 h 5639384"/>
                <a:gd name="connsiteX3" fmla="*/ 13798399 w 13798400"/>
                <a:gd name="connsiteY3" fmla="*/ 4700249 h 5639384"/>
                <a:gd name="connsiteX4" fmla="*/ 2668598 w 13798400"/>
                <a:gd name="connsiteY4" fmla="*/ 39052 h 5639384"/>
                <a:gd name="connsiteX0" fmla="*/ 1 w 13836534"/>
                <a:gd name="connsiteY0" fmla="*/ 0 h 5682033"/>
                <a:gd name="connsiteX1" fmla="*/ 38133 w 13836534"/>
                <a:gd name="connsiteY1" fmla="*/ 42649 h 5682033"/>
                <a:gd name="connsiteX2" fmla="*/ 3383117 w 13836534"/>
                <a:gd name="connsiteY2" fmla="*/ 5682033 h 5682033"/>
                <a:gd name="connsiteX3" fmla="*/ 13836533 w 13836534"/>
                <a:gd name="connsiteY3" fmla="*/ 4742898 h 5682033"/>
                <a:gd name="connsiteX4" fmla="*/ 1 w 13836534"/>
                <a:gd name="connsiteY4" fmla="*/ 0 h 5682033"/>
                <a:gd name="connsiteX0" fmla="*/ 1 w 13836534"/>
                <a:gd name="connsiteY0" fmla="*/ 0 h 5602272"/>
                <a:gd name="connsiteX1" fmla="*/ 38133 w 13836534"/>
                <a:gd name="connsiteY1" fmla="*/ 42649 h 5602272"/>
                <a:gd name="connsiteX2" fmla="*/ 3522649 w 13836534"/>
                <a:gd name="connsiteY2" fmla="*/ 5602272 h 5602272"/>
                <a:gd name="connsiteX3" fmla="*/ 13836533 w 13836534"/>
                <a:gd name="connsiteY3" fmla="*/ 4742898 h 5602272"/>
                <a:gd name="connsiteX4" fmla="*/ 1 w 13836534"/>
                <a:gd name="connsiteY4" fmla="*/ 0 h 5602272"/>
                <a:gd name="connsiteX0" fmla="*/ 1 w 13928956"/>
                <a:gd name="connsiteY0" fmla="*/ 0 h 5602272"/>
                <a:gd name="connsiteX1" fmla="*/ 38133 w 13928956"/>
                <a:gd name="connsiteY1" fmla="*/ 42649 h 5602272"/>
                <a:gd name="connsiteX2" fmla="*/ 3522649 w 13928956"/>
                <a:gd name="connsiteY2" fmla="*/ 5602272 h 5602272"/>
                <a:gd name="connsiteX3" fmla="*/ 13928957 w 13928956"/>
                <a:gd name="connsiteY3" fmla="*/ 4803715 h 5602272"/>
                <a:gd name="connsiteX4" fmla="*/ 1 w 13928956"/>
                <a:gd name="connsiteY4" fmla="*/ 0 h 5602272"/>
                <a:gd name="connsiteX0" fmla="*/ 1 w 13859894"/>
                <a:gd name="connsiteY0" fmla="*/ 0 h 5602272"/>
                <a:gd name="connsiteX1" fmla="*/ 38133 w 13859894"/>
                <a:gd name="connsiteY1" fmla="*/ 42649 h 5602272"/>
                <a:gd name="connsiteX2" fmla="*/ 3522649 w 13859894"/>
                <a:gd name="connsiteY2" fmla="*/ 5602272 h 5602272"/>
                <a:gd name="connsiteX3" fmla="*/ 13859893 w 13859894"/>
                <a:gd name="connsiteY3" fmla="*/ 4780056 h 5602272"/>
                <a:gd name="connsiteX4" fmla="*/ 1 w 13859894"/>
                <a:gd name="connsiteY4" fmla="*/ 0 h 5602272"/>
                <a:gd name="connsiteX0" fmla="*/ 1 w 13825869"/>
                <a:gd name="connsiteY0" fmla="*/ 0 h 5602272"/>
                <a:gd name="connsiteX1" fmla="*/ 38133 w 13825869"/>
                <a:gd name="connsiteY1" fmla="*/ 42649 h 5602272"/>
                <a:gd name="connsiteX2" fmla="*/ 3522649 w 13825869"/>
                <a:gd name="connsiteY2" fmla="*/ 5602272 h 5602272"/>
                <a:gd name="connsiteX3" fmla="*/ 13825869 w 13825869"/>
                <a:gd name="connsiteY3" fmla="*/ 4812134 h 5602272"/>
                <a:gd name="connsiteX4" fmla="*/ 1 w 13825869"/>
                <a:gd name="connsiteY4" fmla="*/ 0 h 5602272"/>
                <a:gd name="connsiteX0" fmla="*/ 0 w 13794258"/>
                <a:gd name="connsiteY0" fmla="*/ 0 h 5595087"/>
                <a:gd name="connsiteX1" fmla="*/ 6522 w 13794258"/>
                <a:gd name="connsiteY1" fmla="*/ 35464 h 5595087"/>
                <a:gd name="connsiteX2" fmla="*/ 3491038 w 13794258"/>
                <a:gd name="connsiteY2" fmla="*/ 5595087 h 5595087"/>
                <a:gd name="connsiteX3" fmla="*/ 13794258 w 13794258"/>
                <a:gd name="connsiteY3" fmla="*/ 4804949 h 5595087"/>
                <a:gd name="connsiteX4" fmla="*/ 0 w 13794258"/>
                <a:gd name="connsiteY4" fmla="*/ 0 h 5595087"/>
                <a:gd name="connsiteX0" fmla="*/ 0 w 13794258"/>
                <a:gd name="connsiteY0" fmla="*/ 0 h 5631375"/>
                <a:gd name="connsiteX1" fmla="*/ 6522 w 13794258"/>
                <a:gd name="connsiteY1" fmla="*/ 35464 h 5631375"/>
                <a:gd name="connsiteX2" fmla="*/ 3405468 w 13794258"/>
                <a:gd name="connsiteY2" fmla="*/ 5631375 h 5631375"/>
                <a:gd name="connsiteX3" fmla="*/ 13794258 w 13794258"/>
                <a:gd name="connsiteY3" fmla="*/ 4804949 h 5631375"/>
                <a:gd name="connsiteX4" fmla="*/ 0 w 13794258"/>
                <a:gd name="connsiteY4" fmla="*/ 0 h 5631375"/>
                <a:gd name="connsiteX0" fmla="*/ 0 w 13794258"/>
                <a:gd name="connsiteY0" fmla="*/ 0 h 5631375"/>
                <a:gd name="connsiteX1" fmla="*/ 6522 w 13794258"/>
                <a:gd name="connsiteY1" fmla="*/ 35464 h 5631375"/>
                <a:gd name="connsiteX2" fmla="*/ 3405468 w 13794258"/>
                <a:gd name="connsiteY2" fmla="*/ 5631375 h 5631375"/>
                <a:gd name="connsiteX3" fmla="*/ 13794258 w 13794258"/>
                <a:gd name="connsiteY3" fmla="*/ 4804949 h 5631375"/>
                <a:gd name="connsiteX4" fmla="*/ 0 w 13794258"/>
                <a:gd name="connsiteY4" fmla="*/ 0 h 563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94258" h="5631375">
                  <a:moveTo>
                    <a:pt x="0" y="0"/>
                  </a:moveTo>
                  <a:lnTo>
                    <a:pt x="6522" y="35464"/>
                  </a:lnTo>
                  <a:cubicBezTo>
                    <a:pt x="3519348" y="5577390"/>
                    <a:pt x="2384519" y="3665552"/>
                    <a:pt x="3405468" y="5631375"/>
                  </a:cubicBezTo>
                  <a:cubicBezTo>
                    <a:pt x="3405248" y="5625496"/>
                    <a:pt x="13794478" y="4810828"/>
                    <a:pt x="13794258" y="4804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F219E0-C5E5-EAD8-F72F-AC37D6F67909}"/>
              </a:ext>
            </a:extLst>
          </p:cNvPr>
          <p:cNvSpPr txBox="1"/>
          <p:nvPr/>
        </p:nvSpPr>
        <p:spPr>
          <a:xfrm>
            <a:off x="794360" y="725846"/>
            <a:ext cx="4893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DF6901"/>
                </a:solidFill>
                <a:latin typeface="Aptos Black" panose="020B0004020202020204" pitchFamily="34" charset="0"/>
                <a:ea typeface="Segoe UI Black" panose="020B0A02040204020203" pitchFamily="34" charset="0"/>
              </a:rPr>
              <a:t>Proposta de resolução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84FD88-81D3-59C1-6679-8576E10EBF30}"/>
              </a:ext>
            </a:extLst>
          </p:cNvPr>
          <p:cNvSpPr txBox="1"/>
          <p:nvPr/>
        </p:nvSpPr>
        <p:spPr>
          <a:xfrm>
            <a:off x="786929" y="2360618"/>
            <a:ext cx="5280783" cy="149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A existência da </a:t>
            </a:r>
            <a:r>
              <a:rPr lang="pt-BR" dirty="0" err="1">
                <a:solidFill>
                  <a:srgbClr val="12100E"/>
                </a:solidFill>
                <a:latin typeface="Arial Nova" panose="020F0502020204030204" pitchFamily="34" charset="0"/>
              </a:rPr>
              <a:t>Vitalis</a:t>
            </a:r>
            <a:r>
              <a:rPr lang="pt-BR" dirty="0">
                <a:solidFill>
                  <a:srgbClr val="12100E"/>
                </a:solidFill>
                <a:latin typeface="Arial Nova" panose="020F0502020204030204" pitchFamily="34" charset="0"/>
              </a:rPr>
              <a:t>, e a justificativa de seu potencial de lucro e viabilidade econômica, baseia-se na resolução de problemas críticos da cajucultura no Nordeste do Brasil através da aplicação de tecnologia precisa.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495C5B7-C955-7D8A-A33C-1DA13734E4CF}"/>
              </a:ext>
            </a:extLst>
          </p:cNvPr>
          <p:cNvSpPr>
            <a:spLocks noChangeAspect="1"/>
          </p:cNvSpPr>
          <p:nvPr/>
        </p:nvSpPr>
        <p:spPr>
          <a:xfrm>
            <a:off x="794360" y="4495744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badi" panose="020B0604020104020204" pitchFamily="34" charset="0"/>
              </a:rPr>
              <a:t>+</a:t>
            </a:r>
            <a:r>
              <a:rPr lang="pt-BR" sz="2000" b="1" dirty="0">
                <a:latin typeface="Abadi" panose="020B0604020104020204" pitchFamily="34" charset="0"/>
              </a:rPr>
              <a:t>300mil </a:t>
            </a:r>
            <a:r>
              <a:rPr lang="pt-BR" sz="1200" b="1" dirty="0">
                <a:latin typeface="Abadi" panose="020B0604020104020204" pitchFamily="34" charset="0"/>
              </a:rPr>
              <a:t>Empregos</a:t>
            </a:r>
            <a:endParaRPr lang="pt-BR" sz="1400" b="1" dirty="0">
              <a:latin typeface="Abadi" panose="020B060402010402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404E4D7-7947-E6D7-199C-6647B2E42542}"/>
              </a:ext>
            </a:extLst>
          </p:cNvPr>
          <p:cNvSpPr>
            <a:spLocks noChangeAspect="1"/>
          </p:cNvSpPr>
          <p:nvPr/>
        </p:nvSpPr>
        <p:spPr>
          <a:xfrm>
            <a:off x="5003562" y="3701460"/>
            <a:ext cx="1370315" cy="1370315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rgbClr val="70D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+500</a:t>
            </a:r>
          </a:p>
          <a:p>
            <a:pPr algn="ctr"/>
            <a:r>
              <a:rPr lang="pt-BR" b="1" dirty="0">
                <a:solidFill>
                  <a:srgbClr val="F6F5F3"/>
                </a:solidFill>
                <a:latin typeface="Abadi" panose="020B0604020104020204" pitchFamily="34" charset="0"/>
              </a:rPr>
              <a:t>Milhões R$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58E1FE4-96D9-C705-6511-943162B037B5}"/>
              </a:ext>
            </a:extLst>
          </p:cNvPr>
          <p:cNvSpPr>
            <a:spLocks noChangeAspect="1"/>
          </p:cNvSpPr>
          <p:nvPr/>
        </p:nvSpPr>
        <p:spPr>
          <a:xfrm>
            <a:off x="2956042" y="4582025"/>
            <a:ext cx="1665513" cy="16655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4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Abadi" panose="020B0604020104020204" pitchFamily="34" charset="0"/>
              </a:rPr>
              <a:t>Caju</a:t>
            </a:r>
            <a:endParaRPr lang="pt-BR" b="1" dirty="0">
              <a:latin typeface="Abadi" panose="020B0604020104020204" pitchFamily="34" charset="0"/>
            </a:endParaRPr>
          </a:p>
        </p:txBody>
      </p:sp>
      <p:pic>
        <p:nvPicPr>
          <p:cNvPr id="2" name="Imagem 1" descr="Frutas em cima&#10;&#10;O conteúdo gerado por IA pode estar incorreto.">
            <a:extLst>
              <a:ext uri="{FF2B5EF4-FFF2-40B4-BE49-F238E27FC236}">
                <a16:creationId xmlns:a16="http://schemas.microsoft.com/office/drawing/2014/main" id="{E6FDF921-FFE0-3240-56E5-DFA473E6E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4" t="601" r="5854" b="-601"/>
          <a:stretch>
            <a:fillRect/>
          </a:stretch>
        </p:blipFill>
        <p:spPr>
          <a:xfrm>
            <a:off x="8327905" y="2819075"/>
            <a:ext cx="913833" cy="607556"/>
          </a:xfrm>
          <a:prstGeom prst="rect">
            <a:avLst/>
          </a:prstGeom>
        </p:spPr>
      </p:pic>
      <p:pic>
        <p:nvPicPr>
          <p:cNvPr id="3" name="Imagem 2" descr="Frutas em cima">
            <a:extLst>
              <a:ext uri="{FF2B5EF4-FFF2-40B4-BE49-F238E27FC236}">
                <a16:creationId xmlns:a16="http://schemas.microsoft.com/office/drawing/2014/main" id="{E870E657-F3D0-1A23-CBDA-A1DEC7264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02" y="533925"/>
            <a:ext cx="4389095" cy="65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00183 0.028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-4.16667E-6 -4.07407E-6 L 0.003 -0.0236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6 -0.01458 L 3.54167E-6 0.00023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07407E-6 L 0.02318 -0.00231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C149E-4C10-F9CB-AD30-D994523D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io-quadro 8">
            <a:extLst>
              <a:ext uri="{FF2B5EF4-FFF2-40B4-BE49-F238E27FC236}">
                <a16:creationId xmlns:a16="http://schemas.microsoft.com/office/drawing/2014/main" id="{4E451C22-B98A-F1AE-EB51-D449276CE253}"/>
              </a:ext>
            </a:extLst>
          </p:cNvPr>
          <p:cNvSpPr/>
          <p:nvPr/>
        </p:nvSpPr>
        <p:spPr>
          <a:xfrm>
            <a:off x="5268916" y="2537618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Meio-quadro 7">
            <a:extLst>
              <a:ext uri="{FF2B5EF4-FFF2-40B4-BE49-F238E27FC236}">
                <a16:creationId xmlns:a16="http://schemas.microsoft.com/office/drawing/2014/main" id="{A44D206B-7D23-35D8-22B9-6654F057682A}"/>
              </a:ext>
            </a:extLst>
          </p:cNvPr>
          <p:cNvSpPr/>
          <p:nvPr/>
        </p:nvSpPr>
        <p:spPr>
          <a:xfrm rot="10800000">
            <a:off x="5607006" y="2876547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385EA8-FDEB-DF5B-79FE-EA4EA1D00F63}"/>
              </a:ext>
            </a:extLst>
          </p:cNvPr>
          <p:cNvSpPr txBox="1"/>
          <p:nvPr/>
        </p:nvSpPr>
        <p:spPr>
          <a:xfrm>
            <a:off x="6301919" y="3125617"/>
            <a:ext cx="30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2"/>
                </a:solidFill>
                <a:latin typeface="Aptos Black" panose="020B0004020202020204" pitchFamily="34" charset="0"/>
              </a:rPr>
              <a:t>I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D199EBF-96BC-571B-F8C0-CC68D1E1B359}"/>
              </a:ext>
            </a:extLst>
          </p:cNvPr>
          <p:cNvSpPr/>
          <p:nvPr/>
        </p:nvSpPr>
        <p:spPr>
          <a:xfrm>
            <a:off x="5650707" y="2933699"/>
            <a:ext cx="358578" cy="985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AE0D3A-83C9-C5CD-4DAE-5BD9644A5EDD}"/>
              </a:ext>
            </a:extLst>
          </p:cNvPr>
          <p:cNvSpPr/>
          <p:nvPr/>
        </p:nvSpPr>
        <p:spPr>
          <a:xfrm>
            <a:off x="6324556" y="2933699"/>
            <a:ext cx="304613" cy="985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5ACF082-A0E4-1F5C-C5A1-879D380A277E}"/>
              </a:ext>
            </a:extLst>
          </p:cNvPr>
          <p:cNvSpPr/>
          <p:nvPr/>
        </p:nvSpPr>
        <p:spPr>
          <a:xfrm>
            <a:off x="6009284" y="2933699"/>
            <a:ext cx="319376" cy="241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65488E-1B3C-B1B2-63C0-2DFD92FD53E4}"/>
              </a:ext>
            </a:extLst>
          </p:cNvPr>
          <p:cNvSpPr/>
          <p:nvPr/>
        </p:nvSpPr>
        <p:spPr>
          <a:xfrm>
            <a:off x="6003119" y="3174294"/>
            <a:ext cx="321436" cy="385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A574221-C4A4-7EC1-7C66-FAFC4A56E8D3}"/>
              </a:ext>
            </a:extLst>
          </p:cNvPr>
          <p:cNvSpPr/>
          <p:nvPr/>
        </p:nvSpPr>
        <p:spPr>
          <a:xfrm>
            <a:off x="6003118" y="3559539"/>
            <a:ext cx="321437" cy="359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2F276B2-E0C9-E847-DB3C-BACB51577CFD}"/>
              </a:ext>
            </a:extLst>
          </p:cNvPr>
          <p:cNvSpPr txBox="1"/>
          <p:nvPr/>
        </p:nvSpPr>
        <p:spPr>
          <a:xfrm>
            <a:off x="6013501" y="3324497"/>
            <a:ext cx="319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accent2"/>
                </a:solidFill>
                <a:latin typeface="Aptos Black" panose="020B0004020202020204" pitchFamily="34" charset="0"/>
              </a:rPr>
              <a:t>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00AF994-CE54-8ACD-8D5B-660855DEF746}"/>
              </a:ext>
            </a:extLst>
          </p:cNvPr>
          <p:cNvSpPr txBox="1"/>
          <p:nvPr/>
        </p:nvSpPr>
        <p:spPr>
          <a:xfrm>
            <a:off x="5650706" y="3323458"/>
            <a:ext cx="34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accent2"/>
                </a:solidFill>
                <a:latin typeface="Aptos Black" panose="020B0004020202020204" pitchFamily="34" charset="0"/>
              </a:rPr>
              <a:t>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3F429D-3C82-CE1E-E872-4930E7F5EC95}"/>
              </a:ext>
            </a:extLst>
          </p:cNvPr>
          <p:cNvSpPr txBox="1"/>
          <p:nvPr/>
        </p:nvSpPr>
        <p:spPr>
          <a:xfrm>
            <a:off x="6324555" y="3323458"/>
            <a:ext cx="304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accent2"/>
                </a:solidFill>
                <a:latin typeface="Aptos Black" panose="020B00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20914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D05B-9F51-6BB1-26C6-1A087F2D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A1A22BC-8379-9199-9CE9-8D241AAE228B}"/>
              </a:ext>
            </a:extLst>
          </p:cNvPr>
          <p:cNvSpPr/>
          <p:nvPr/>
        </p:nvSpPr>
        <p:spPr>
          <a:xfrm>
            <a:off x="4146497" y="2511188"/>
            <a:ext cx="1283383" cy="18966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EEF8AD2-A623-E27B-8AD7-18D19E2AE2E9}"/>
              </a:ext>
            </a:extLst>
          </p:cNvPr>
          <p:cNvSpPr/>
          <p:nvPr/>
        </p:nvSpPr>
        <p:spPr>
          <a:xfrm>
            <a:off x="6880858" y="2509324"/>
            <a:ext cx="1160661" cy="1898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372D4-AFB7-1E7E-9FD6-1494B0C137EA}"/>
              </a:ext>
            </a:extLst>
          </p:cNvPr>
          <p:cNvSpPr/>
          <p:nvPr/>
        </p:nvSpPr>
        <p:spPr>
          <a:xfrm>
            <a:off x="5429883" y="2509324"/>
            <a:ext cx="1450975" cy="8291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81F8773-406F-CC6C-1EBA-9DEA607D1C2E}"/>
              </a:ext>
            </a:extLst>
          </p:cNvPr>
          <p:cNvSpPr/>
          <p:nvPr/>
        </p:nvSpPr>
        <p:spPr>
          <a:xfrm>
            <a:off x="5429883" y="3338438"/>
            <a:ext cx="1450975" cy="385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0BD2BE8-74DD-4368-C479-FA201D5BB4AF}"/>
              </a:ext>
            </a:extLst>
          </p:cNvPr>
          <p:cNvSpPr/>
          <p:nvPr/>
        </p:nvSpPr>
        <p:spPr>
          <a:xfrm>
            <a:off x="5429883" y="3723684"/>
            <a:ext cx="1450975" cy="6842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2" name="Meio-quadro 1">
            <a:extLst>
              <a:ext uri="{FF2B5EF4-FFF2-40B4-BE49-F238E27FC236}">
                <a16:creationId xmlns:a16="http://schemas.microsoft.com/office/drawing/2014/main" id="{F2C36114-E1C2-7B4B-438B-F02AF6309830}"/>
              </a:ext>
            </a:extLst>
          </p:cNvPr>
          <p:cNvSpPr/>
          <p:nvPr/>
        </p:nvSpPr>
        <p:spPr>
          <a:xfrm>
            <a:off x="3664584" y="2027237"/>
            <a:ext cx="1425567" cy="1438276"/>
          </a:xfrm>
          <a:prstGeom prst="halfFrame">
            <a:avLst>
              <a:gd name="adj1" fmla="val 27866"/>
              <a:gd name="adj2" fmla="val 2749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Meio-quadro 4">
            <a:extLst>
              <a:ext uri="{FF2B5EF4-FFF2-40B4-BE49-F238E27FC236}">
                <a16:creationId xmlns:a16="http://schemas.microsoft.com/office/drawing/2014/main" id="{4B32032B-55E6-1DB4-F410-9B07F9015775}"/>
              </a:ext>
            </a:extLst>
          </p:cNvPr>
          <p:cNvSpPr/>
          <p:nvPr/>
        </p:nvSpPr>
        <p:spPr>
          <a:xfrm rot="10800000">
            <a:off x="7097869" y="3428999"/>
            <a:ext cx="1408914" cy="1438276"/>
          </a:xfrm>
          <a:prstGeom prst="halfFrame">
            <a:avLst>
              <a:gd name="adj1" fmla="val 28107"/>
              <a:gd name="adj2" fmla="val 28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030BE-C750-1A30-C137-9DEC636D3C47}"/>
              </a:ext>
            </a:extLst>
          </p:cNvPr>
          <p:cNvSpPr txBox="1"/>
          <p:nvPr/>
        </p:nvSpPr>
        <p:spPr>
          <a:xfrm>
            <a:off x="5509317" y="2552174"/>
            <a:ext cx="1450975" cy="189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accent2"/>
                </a:solidFill>
                <a:latin typeface="Aptos Black" panose="020B0004020202020204" pitchFamily="34" charset="0"/>
              </a:rPr>
              <a:t>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3EDF403-B02B-1499-A8D5-01D9F1A94327}"/>
              </a:ext>
            </a:extLst>
          </p:cNvPr>
          <p:cNvSpPr txBox="1"/>
          <p:nvPr/>
        </p:nvSpPr>
        <p:spPr>
          <a:xfrm>
            <a:off x="4177443" y="2588688"/>
            <a:ext cx="12996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accent2"/>
                </a:solidFill>
                <a:latin typeface="Aptos Black" panose="020B0004020202020204" pitchFamily="34" charset="0"/>
              </a:rPr>
              <a:t>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FC11C1-0979-2789-486A-D204C5B27466}"/>
              </a:ext>
            </a:extLst>
          </p:cNvPr>
          <p:cNvSpPr txBox="1"/>
          <p:nvPr/>
        </p:nvSpPr>
        <p:spPr>
          <a:xfrm>
            <a:off x="6960295" y="2581780"/>
            <a:ext cx="11447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accent2"/>
                </a:solidFill>
                <a:latin typeface="Aptos Black" panose="020B00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7663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101B-8729-69E5-52B6-2CAF932C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B62223C-3B6C-4CE5-71DA-E27581F0928A}"/>
              </a:ext>
            </a:extLst>
          </p:cNvPr>
          <p:cNvSpPr/>
          <p:nvPr/>
        </p:nvSpPr>
        <p:spPr>
          <a:xfrm>
            <a:off x="8031146" y="545332"/>
            <a:ext cx="3620844" cy="5785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SERVER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E9A254DF-5122-CE98-5BC3-AB1078436A96}"/>
              </a:ext>
            </a:extLst>
          </p:cNvPr>
          <p:cNvSpPr/>
          <p:nvPr/>
        </p:nvSpPr>
        <p:spPr>
          <a:xfrm>
            <a:off x="4288535" y="2507400"/>
            <a:ext cx="3550675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7C0A664-194A-A510-1ECB-C599B6FD0D51}"/>
              </a:ext>
            </a:extLst>
          </p:cNvPr>
          <p:cNvSpPr/>
          <p:nvPr/>
        </p:nvSpPr>
        <p:spPr>
          <a:xfrm>
            <a:off x="4288536" y="526837"/>
            <a:ext cx="3550674" cy="184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2E104AF-7DDB-71C7-403B-D08EB225390A}"/>
              </a:ext>
            </a:extLst>
          </p:cNvPr>
          <p:cNvSpPr/>
          <p:nvPr/>
        </p:nvSpPr>
        <p:spPr>
          <a:xfrm>
            <a:off x="4288535" y="4506457"/>
            <a:ext cx="3550675" cy="18247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ptos Black" panose="020B0004020202020204" pitchFamily="34" charset="0"/>
              </a:rPr>
              <a:t>FLOW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EE92DE1-3E9A-EC0E-2693-DD59762CF342}"/>
              </a:ext>
            </a:extLst>
          </p:cNvPr>
          <p:cNvSpPr/>
          <p:nvPr/>
        </p:nvSpPr>
        <p:spPr>
          <a:xfrm>
            <a:off x="479734" y="526838"/>
            <a:ext cx="3624822" cy="5804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pt-BR" sz="1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Black" panose="020B0004020202020204" pitchFamily="34" charset="0"/>
                <a:cs typeface="Aharoni" panose="020F0502020204030204" pitchFamily="2" charset="-79"/>
              </a:rPr>
              <a:t>SETUP</a:t>
            </a:r>
          </a:p>
        </p:txBody>
      </p:sp>
      <p:sp>
        <p:nvSpPr>
          <p:cNvPr id="12" name="Meio-quadro 11">
            <a:extLst>
              <a:ext uri="{FF2B5EF4-FFF2-40B4-BE49-F238E27FC236}">
                <a16:creationId xmlns:a16="http://schemas.microsoft.com/office/drawing/2014/main" id="{B9D07F94-8EEC-57F8-69DE-1DFB4A85F154}"/>
              </a:ext>
            </a:extLst>
          </p:cNvPr>
          <p:cNvSpPr>
            <a:spLocks/>
          </p:cNvSpPr>
          <p:nvPr/>
        </p:nvSpPr>
        <p:spPr>
          <a:xfrm rot="5400000">
            <a:off x="10827600" y="180000"/>
            <a:ext cx="1184400" cy="1184400"/>
          </a:xfrm>
          <a:prstGeom prst="halfFrame">
            <a:avLst>
              <a:gd name="adj1" fmla="val 15181"/>
              <a:gd name="adj2" fmla="val 150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Meio-quadro 14">
            <a:extLst>
              <a:ext uri="{FF2B5EF4-FFF2-40B4-BE49-F238E27FC236}">
                <a16:creationId xmlns:a16="http://schemas.microsoft.com/office/drawing/2014/main" id="{F12F4457-4A97-6EAA-6116-6CE702AF42D0}"/>
              </a:ext>
            </a:extLst>
          </p:cNvPr>
          <p:cNvSpPr/>
          <p:nvPr/>
        </p:nvSpPr>
        <p:spPr>
          <a:xfrm rot="16200000">
            <a:off x="123604" y="5522916"/>
            <a:ext cx="1184400" cy="1184596"/>
          </a:xfrm>
          <a:prstGeom prst="halfFrame">
            <a:avLst>
              <a:gd name="adj1" fmla="val 15517"/>
              <a:gd name="adj2" fmla="val 154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3D44244-7239-C627-79ED-C9720558DDE9}"/>
              </a:ext>
            </a:extLst>
          </p:cNvPr>
          <p:cNvSpPr txBox="1"/>
          <p:nvPr/>
        </p:nvSpPr>
        <p:spPr>
          <a:xfrm>
            <a:off x="1651905" y="526837"/>
            <a:ext cx="1280479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DF6901"/>
                </a:solidFill>
                <a:latin typeface="Aptos Black" panose="020B0004020202020204" pitchFamily="34" charset="0"/>
              </a:rPr>
              <a:t>SETUP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D46D9D8-05EA-68BE-003A-4E181A8558B0}"/>
              </a:ext>
            </a:extLst>
          </p:cNvPr>
          <p:cNvSpPr txBox="1"/>
          <p:nvPr/>
        </p:nvSpPr>
        <p:spPr>
          <a:xfrm>
            <a:off x="9310910" y="563351"/>
            <a:ext cx="1061316" cy="580432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DF6901"/>
                </a:solidFill>
                <a:latin typeface="Aptos Black" panose="020B0004020202020204" pitchFamily="34" charset="0"/>
              </a:rPr>
              <a:t>SERVER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F20008F-009C-5595-EC8E-4D5C99FED9B1}"/>
              </a:ext>
            </a:extLst>
          </p:cNvPr>
          <p:cNvSpPr txBox="1"/>
          <p:nvPr/>
        </p:nvSpPr>
        <p:spPr>
          <a:xfrm>
            <a:off x="5801903" y="526837"/>
            <a:ext cx="76905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DAT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5A73482-8DE6-80D2-695D-D4A09182A2EE}"/>
              </a:ext>
            </a:extLst>
          </p:cNvPr>
          <p:cNvSpPr txBox="1"/>
          <p:nvPr/>
        </p:nvSpPr>
        <p:spPr>
          <a:xfrm>
            <a:off x="5801903" y="2543913"/>
            <a:ext cx="76905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32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ATA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D6E2222-5180-C2A3-A35F-6BB0DEE557BF}"/>
              </a:ext>
            </a:extLst>
          </p:cNvPr>
          <p:cNvSpPr txBox="1"/>
          <p:nvPr/>
        </p:nvSpPr>
        <p:spPr>
          <a:xfrm>
            <a:off x="5874967" y="4537357"/>
            <a:ext cx="622927" cy="18432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pt-BR" sz="2400" spc="-300" dirty="0">
                <a:solidFill>
                  <a:srgbClr val="DF6901"/>
                </a:solidFill>
                <a:latin typeface="Aptos Black" panose="020B0004020202020204" pitchFamily="34" charset="0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67174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497f9ae-9c71-438c-b553-1e6fe8b1acb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29CFA7192B0F4AA60BE2DF65F4BC74" ma:contentTypeVersion="9" ma:contentTypeDescription="Create a new document." ma:contentTypeScope="" ma:versionID="78d9edba8b64ce7179c6cbe963ea1827">
  <xsd:schema xmlns:xsd="http://www.w3.org/2001/XMLSchema" xmlns:xs="http://www.w3.org/2001/XMLSchema" xmlns:p="http://schemas.microsoft.com/office/2006/metadata/properties" xmlns:ns3="8497f9ae-9c71-438c-b553-1e6fe8b1acb0" targetNamespace="http://schemas.microsoft.com/office/2006/metadata/properties" ma:root="true" ma:fieldsID="16f8ad2a06a19464b3d60ccf2fe40dd9" ns3:_="">
    <xsd:import namespace="8497f9ae-9c71-438c-b553-1e6fe8b1acb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7f9ae-9c71-438c-b553-1e6fe8b1acb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A156AF-38C9-4D15-A154-ACD16CE84C1F}">
  <ds:schemaRefs>
    <ds:schemaRef ds:uri="8497f9ae-9c71-438c-b553-1e6fe8b1acb0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9B8EBE9-5C72-4E3A-848B-3FC2F5772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CD57E2-1812-4246-BAF2-4451A296B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97f9ae-9c71-438c-b553-1e6fe8b1ac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277</Words>
  <Application>Microsoft Office PowerPoint</Application>
  <PresentationFormat>Widescreen</PresentationFormat>
  <Paragraphs>132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Abadi</vt:lpstr>
      <vt:lpstr>ADLaM Display</vt:lpstr>
      <vt:lpstr>Aharoni</vt:lpstr>
      <vt:lpstr>Aptos</vt:lpstr>
      <vt:lpstr>Aptos Black</vt:lpstr>
      <vt:lpstr>Aptos Display</vt:lpstr>
      <vt:lpstr>Arial</vt:lpstr>
      <vt:lpstr>Arial Nova</vt:lpstr>
      <vt:lpstr>Harlow Solid Italic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KAIO RODRIGUES ROCHA .</dc:creator>
  <cp:lastModifiedBy>KAIO RODRIGUES ROCHA .</cp:lastModifiedBy>
  <cp:revision>4</cp:revision>
  <dcterms:created xsi:type="dcterms:W3CDTF">2025-10-14T07:47:03Z</dcterms:created>
  <dcterms:modified xsi:type="dcterms:W3CDTF">2025-10-16T22:48:10Z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0x010100A729CFA7192B0F4AA60BE2DF65F4BC74</vt:lpwstr>
  </property>
</Properties>
</file>